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92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64" r:id="rId8"/>
    <p:sldId id="265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Assunto Principal" id="{05CDB963-8A90-4731-BD28-2E30D3FF484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Membro do Grupo 1" id="{67C82EDF-45E1-4F40-99E4-61CBD9D71B6D}">
          <p14:sldIdLst/>
        </p14:section>
        <p14:section name="Membro do Grupo 2" id="{32CC8908-2DD1-4586-B325-D49E78524F47}">
          <p14:sldIdLst/>
        </p14:section>
        <p14:section name="Membro do Grupo 3" id="{B5B72871-FE73-4A50-BCA1-1D7369E16A16}">
          <p14:sldIdLst/>
        </p14:section>
        <p14:section name="Fechamento Geral" id="{29DF22C9-5858-4D83-9365-7B659F873499}">
          <p14:sldIdLst/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08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99772-7874-4B19-871B-89D27CF0D56A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BB032-4AD5-48B7-A791-4DAE6E1D94F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t-BR" sz="1200"/>
            </a:lvl1pPr>
          </a:lstStyle>
          <a:p>
            <a:fld id="{DB58D998-2A5A-44F4-AB1C-1C2EB57C7AE9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t-BR" sz="1200"/>
            </a:lvl1pPr>
          </a:lstStyle>
          <a:p>
            <a:fld id="{A7666ED7-631A-46AF-B451-227D0A8685A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pt-BR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57382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86796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9478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12525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8789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do subtítulo do Modelo Global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255429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806508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3269280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1026962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2350129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050051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9261913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7A64202-4F63-4249-BB38-CB62C78F8C02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646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553425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0468386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4599928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095864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C42-1154-4CDD-BE31-DE91DB0AD495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6331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7332578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46728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819191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646245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3A8B217-6B1D-4D8E-9D37-5993DA834A2D}" type="datetime1">
              <a:rPr lang="pt-BR" smtClean="0"/>
              <a:pPr/>
              <a:t>16/01/2017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4754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  <p:sldLayoutId id="214748394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O QUE UM ADULTO NUNCA TE DISSE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68592" y="5791200"/>
            <a:ext cx="4444898" cy="1254125"/>
          </a:xfrm>
        </p:spPr>
        <p:txBody>
          <a:bodyPr>
            <a:normAutofit/>
          </a:bodyPr>
          <a:lstStyle/>
          <a:p>
            <a:r>
              <a:rPr lang="pt-BR"/>
              <a:t>Sofia almeida nº20 11ºtas 15</a:t>
            </a:r>
          </a:p>
        </p:txBody>
      </p:sp>
    </p:spTree>
    <p:extLst>
      <p:ext uri="{BB962C8B-B14F-4D97-AF65-F5344CB8AC3E}">
        <p14:creationId xmlns:p14="http://schemas.microsoft.com/office/powerpoint/2010/main" xmlns="" val="341889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Ana Amorim Dias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76903" y="2570186"/>
            <a:ext cx="11010263" cy="34163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solidFill>
                  <a:srgbClr val="000000"/>
                </a:solidFill>
                <a:latin typeface="Calibri Light" pitchFamily="34" charset="0"/>
                <a:cs typeface="Calibri Light" pitchFamily="34" charset="0"/>
              </a:rPr>
              <a:t>Escritora</a:t>
            </a:r>
            <a:r>
              <a:rPr lang="pt-PT" dirty="0">
                <a:solidFill>
                  <a:schemeClr val="tx1"/>
                </a:solidFill>
                <a:latin typeface="Calibri Light" pitchFamily="34" charset="0"/>
                <a:cs typeface="Calibri Light" pitchFamily="34" charset="0"/>
              </a:rPr>
              <a:t>, advogada e empresária, é autora de vários livros e de mais de um milhar de crónicas publicadas em diversos jornais, revistas e publicações digitais.</a:t>
            </a:r>
            <a:endParaRPr lang="pt-PT" dirty="0">
              <a:solidFill>
                <a:srgbClr val="808080"/>
              </a:solidFill>
              <a:latin typeface="Calibri Light" pitchFamily="34" charset="0"/>
              <a:cs typeface="Calibri Light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solidFill>
                  <a:schemeClr val="tx1"/>
                </a:solidFill>
                <a:latin typeface="Calibri Light" pitchFamily="34" charset="0"/>
                <a:cs typeface="Calibri Light" pitchFamily="34" charset="0"/>
              </a:rPr>
              <a:t>Mãe de dois rapazes e habituada a ter sempre a casa cheia de jovens, entrega-se frequentemente a atividades radicais, sendo normal encontrá-la, perfeitamente integrada, em conversas e momentos nos quais, por regra, “adulto não entra”.</a:t>
            </a:r>
            <a:endParaRPr lang="pt-PT" dirty="0">
              <a:solidFill>
                <a:srgbClr val="808080"/>
              </a:solidFill>
              <a:latin typeface="Calibri Light" pitchFamily="34" charset="0"/>
              <a:cs typeface="Calibri Light" pitchFamily="34" charset="0"/>
            </a:endParaRPr>
          </a:p>
          <a:p>
            <a:pPr marL="0" indent="0">
              <a:buNone/>
            </a:pPr>
            <a:endParaRPr lang="pt-PT" dirty="0">
              <a:solidFill>
                <a:srgbClr val="00000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65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90801" cy="34163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solidFill>
                  <a:srgbClr val="000000"/>
                </a:solidFill>
                <a:latin typeface="Calibri Light" pitchFamily="34" charset="0"/>
                <a:cs typeface="Calibri Light" pitchFamily="34" charset="0"/>
              </a:rPr>
              <a:t>Foi assim, rendida ao fascínio que os mais novos revelam pela sua personalidade mais imprevisível, que decidiu começar a escrever para este exigente público. </a:t>
            </a:r>
            <a:endParaRPr lang="pt-PT" dirty="0" smtClean="0">
              <a:solidFill>
                <a:srgbClr val="000000"/>
              </a:solidFill>
              <a:latin typeface="Calibri Light" pitchFamily="34" charset="0"/>
              <a:cs typeface="Calibri Light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 smtClean="0">
                <a:solidFill>
                  <a:srgbClr val="000000"/>
                </a:solidFill>
                <a:latin typeface="Calibri Light" pitchFamily="34" charset="0"/>
                <a:cs typeface="Calibri Light" pitchFamily="34" charset="0"/>
              </a:rPr>
              <a:t>E </a:t>
            </a:r>
            <a:r>
              <a:rPr lang="pt-PT" dirty="0">
                <a:solidFill>
                  <a:srgbClr val="000000"/>
                </a:solidFill>
                <a:latin typeface="Calibri Light" pitchFamily="34" charset="0"/>
                <a:cs typeface="Calibri Light" pitchFamily="34" charset="0"/>
              </a:rPr>
              <a:t>é por ser uma mãe atípica, uma mentora jovial e uma adulta tão irreverente, que se torna capaz de cativar e influenciar profundamente os jovens.</a:t>
            </a:r>
          </a:p>
        </p:txBody>
      </p:sp>
      <p:pic>
        <p:nvPicPr>
          <p:cNvPr id="4" name="Picture 2" descr="Resultado de imagem para ana amorim di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92120" y="4405502"/>
            <a:ext cx="3987184" cy="19935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5075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PT" sz="3600" dirty="0" smtClean="0"/>
              <a:t>Só quero poupar-te tempo e fazer com que entendas já, sem grande esforço, tudo o que os adultos levam décadas a perceber.</a:t>
            </a:r>
            <a:endParaRPr lang="pt-P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Importância do amor, da escola e de todos os relacionamentos humanos;</a:t>
            </a:r>
          </a:p>
          <a:p>
            <a:pPr algn="just"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Como manter a segurança nas redes sociais, nas festas…</a:t>
            </a:r>
          </a:p>
          <a:p>
            <a:pPr algn="just"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Como devemos reagir quando nos sentimos desintegrados, quando tempos de enfrentar um divorcio, ausências, bullying, entre outros problemas.</a:t>
            </a:r>
            <a:endParaRPr lang="pt-PT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1. Cobaias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2. O amor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3. O que te torna irresistível;</a:t>
            </a:r>
            <a:endParaRPr lang="pt-PT" dirty="0">
              <a:latin typeface="Calibri Light" pitchFamily="34" charset="0"/>
              <a:cs typeface="Calibri Light" pitchFamily="34" charset="0"/>
            </a:endParaRP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4. Todos os outros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5. Como domesticar os teus pais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6. Conhecidos e desconhecidos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7. Como aturar as mulheres</a:t>
            </a:r>
          </a:p>
        </p:txBody>
      </p:sp>
    </p:spTree>
    <p:extLst>
      <p:ext uri="{BB962C8B-B14F-4D97-AF65-F5344CB8AC3E}">
        <p14:creationId xmlns:p14="http://schemas.microsoft.com/office/powerpoint/2010/main" xmlns="" val="7899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8. Como lidar com os homens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9. Festas e festas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10. Internet, Facebook e afins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11. Cenas Complicadas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12. O normal e o diferente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13.</a:t>
            </a:r>
            <a:r>
              <a:rPr lang="pt-PT" dirty="0">
                <a:latin typeface="Calibri Light" pitchFamily="34" charset="0"/>
                <a:cs typeface="Calibri Light" pitchFamily="34" charset="0"/>
              </a:rPr>
              <a:t> </a:t>
            </a: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Maravilhoso sexo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14. Tens tantos super</a:t>
            </a:r>
            <a:r>
              <a:rPr lang="pt-PT" dirty="0" smtClean="0">
                <a:latin typeface="Calibri Light" pitchFamily="34" charset="0"/>
                <a:cs typeface="Calibri Light" pitchFamily="34" charset="0"/>
              </a:rPr>
              <a:t>poderes</a:t>
            </a:r>
            <a:endParaRPr lang="pt-PT" dirty="0" smtClean="0">
              <a:latin typeface="Calibri Light" pitchFamily="34" charset="0"/>
              <a:cs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322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ão de Ião">
  <a:themeElements>
    <a:clrScheme name="Sala de Reunião de Ião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ão de Ião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ão de Ião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F17D79-05FE-43C7-A9B5-360E9D6B5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B64549-C1F2-49EA-8B2D-5EF61BF1C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71E0A8-DA6F-4DC5-84AA-9AE90625C277}">
  <ds:schemaRefs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Personalizados</PresentationFormat>
  <Paragraphs>30</Paragraphs>
  <Slides>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Sala de Reunião de Ião</vt:lpstr>
      <vt:lpstr>O QUE UM ADULTO NUNCA TE DISSE</vt:lpstr>
      <vt:lpstr>Ana Amorim Dias</vt:lpstr>
      <vt:lpstr>Diapositivo 3</vt:lpstr>
      <vt:lpstr>Só quero poupar-te tempo e fazer com que entendas já, sem grande esforço, tudo o que os adultos levam décadas a perceber.</vt:lpstr>
      <vt:lpstr>Diapositivo 5</vt:lpstr>
      <vt:lpstr>Diapositivo 6</vt:lpstr>
      <vt:lpstr>Diapositivo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UM ADULTO NUNCA TE DISSE</dc:title>
  <dc:creator/>
  <cp:lastModifiedBy/>
  <cp:revision>1</cp:revision>
  <dcterms:modified xsi:type="dcterms:W3CDTF">2017-01-16T23:43:29Z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