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9" r:id="rId7"/>
    <p:sldId id="271" r:id="rId8"/>
    <p:sldId id="272" r:id="rId9"/>
    <p:sldId id="273" r:id="rId10"/>
    <p:sldId id="274" r:id="rId11"/>
    <p:sldId id="263" r:id="rId12"/>
    <p:sldId id="262" r:id="rId13"/>
    <p:sldId id="264" r:id="rId14"/>
    <p:sldId id="265" r:id="rId15"/>
    <p:sldId id="276" r:id="rId16"/>
    <p:sldId id="266" r:id="rId17"/>
    <p:sldId id="275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 autoAdjust="0"/>
    <p:restoredTop sz="95274" autoAdjust="0"/>
  </p:normalViewPr>
  <p:slideViewPr>
    <p:cSldViewPr>
      <p:cViewPr>
        <p:scale>
          <a:sx n="70" d="100"/>
          <a:sy n="70" d="100"/>
        </p:scale>
        <p:origin x="-750" y="-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40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F693FD8E-37BB-40E7-945A-A1A9DC883EC6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A850423A-8BCE-448E-A97B-03A88B2B12C1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EBA4BF21-96FC-40B4-BB78-2B5D34FF9C41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4" name="Marcador de posição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01F2A70B-78F2-4DCF-B53B-C990D2FAFB8A}" type="slidenum">
              <a:rPr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pt-PT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6481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82763"/>
            <a:ext cx="1022033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dirty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1CFB-D248-4EF2-8BF8-F28AA6246F58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800" b="1"/>
            </a:lvl1pPr>
          </a:lstStyle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974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4245-63A8-435D-BD4D-DAECF03C4E17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9726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7701-6C8B-41D2-BA11-DADF656444D5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9543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C823-E425-4394-9178-39BF6DDE9A7B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5811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AC60069-DAC9-4FBF-A444-2D73068E6506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800"/>
            </a:lvl1pPr>
          </a:lstStyle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0984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849D-5DB1-4082-94CE-C9DAC480A112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848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5CEC-51C5-4068-872A-FB14BA67BD2C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0385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8A1-89C2-4157-9A3B-77EEAD603E9C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6869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439-8D5E-445F-A24B-0C744B511D74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6882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5147-52ED-4ECF-AEA5-84288EA492BD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0558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786EBFA-F92D-4C01-83CD-ADFA5EA6401E}" type="datetime1">
              <a:rPr lang="pt-PT" smtClean="0"/>
              <a:pPr/>
              <a:t>10-02-2016</a:t>
            </a:fld>
            <a:endParaRPr lang="pt-PT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8015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00C13C5-7583-4173-BB29-A57D50C2059D}" type="datetime1">
              <a:rPr lang="pt-PT" smtClean="0"/>
              <a:pPr/>
              <a:t>10-02-2016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5BA54BD-C84D-46CE-8B72-31BFB26ABA4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5565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9012" y="1447800"/>
            <a:ext cx="9964364" cy="3035808"/>
          </a:xfrm>
        </p:spPr>
        <p:txBody>
          <a:bodyPr/>
          <a:lstStyle/>
          <a:p>
            <a:r>
              <a:rPr lang="pt-PT" b="0" dirty="0" smtClean="0"/>
              <a:t>Jorge Gabriel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2812" y="4419600"/>
            <a:ext cx="5943600" cy="1143000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/>
              <a:t>Trabalho realizado por : Sofia Almeida Nº23  10º TAS15</a:t>
            </a:r>
          </a:p>
          <a:p>
            <a:r>
              <a:rPr lang="pt-PT" dirty="0" smtClean="0"/>
              <a:t>Disciplina : Português </a:t>
            </a:r>
          </a:p>
          <a:p>
            <a:r>
              <a:rPr lang="pt-PT" dirty="0" smtClean="0"/>
              <a:t>Professora : Teresa Correia</a:t>
            </a:r>
          </a:p>
          <a:p>
            <a:r>
              <a:rPr lang="pt-PT" dirty="0" smtClean="0"/>
              <a:t>Ano Lectivo: 2015/2016</a:t>
            </a:r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6412" y="0"/>
            <a:ext cx="5943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SIC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PT" dirty="0" smtClean="0"/>
              <a:t>		De 1995 a 2001 </a:t>
            </a:r>
          </a:p>
          <a:p>
            <a:r>
              <a:rPr lang="pt-PT" dirty="0" smtClean="0"/>
              <a:t>Apresentador dos programas:</a:t>
            </a:r>
          </a:p>
          <a:p>
            <a:pPr>
              <a:buNone/>
            </a:pPr>
            <a:r>
              <a:rPr lang="pt-PT" dirty="0" smtClean="0"/>
              <a:t>- Sim ou Não;</a:t>
            </a:r>
          </a:p>
          <a:p>
            <a:pPr>
              <a:buNone/>
            </a:pPr>
            <a:r>
              <a:rPr lang="pt-PT" dirty="0" smtClean="0"/>
              <a:t>- Agora ou Nunca - 3 Edições;</a:t>
            </a:r>
          </a:p>
          <a:p>
            <a:pPr>
              <a:buNone/>
            </a:pPr>
            <a:r>
              <a:rPr lang="pt-PT" dirty="0" smtClean="0"/>
              <a:t>- Roda dos Milhões;</a:t>
            </a:r>
          </a:p>
          <a:p>
            <a:pPr>
              <a:buNone/>
            </a:pPr>
            <a:r>
              <a:rPr lang="pt-PT" dirty="0" smtClean="0"/>
              <a:t>- Dá-lhe Gás;</a:t>
            </a:r>
          </a:p>
          <a:p>
            <a:pPr>
              <a:buNone/>
            </a:pPr>
            <a:r>
              <a:rPr lang="pt-PT" dirty="0" smtClean="0"/>
              <a:t>- Miss Mundo Portugal - 2 Edições;</a:t>
            </a:r>
          </a:p>
          <a:p>
            <a:pPr>
              <a:buNone/>
            </a:pPr>
            <a:r>
              <a:rPr lang="pt-PT" dirty="0" smtClean="0"/>
              <a:t>- Gala dos Pequenos Cantores da Figueira da Foz;</a:t>
            </a:r>
          </a:p>
          <a:p>
            <a:pPr>
              <a:buNone/>
            </a:pPr>
            <a:r>
              <a:rPr lang="pt-PT" dirty="0" smtClean="0"/>
              <a:t>- Big Show SIC;</a:t>
            </a:r>
          </a:p>
          <a:p>
            <a:pPr>
              <a:buNone/>
            </a:pPr>
            <a:r>
              <a:rPr lang="pt-PT" dirty="0" smtClean="0"/>
              <a:t>- O Bar da TV;</a:t>
            </a:r>
          </a:p>
          <a:p>
            <a:pPr>
              <a:buNone/>
            </a:pPr>
            <a:r>
              <a:rPr lang="pt-PT" dirty="0" smtClean="0"/>
              <a:t>- Donos do Jogo.</a:t>
            </a:r>
          </a:p>
          <a:p>
            <a:endParaRPr lang="pt-PT" dirty="0"/>
          </a:p>
        </p:txBody>
      </p:sp>
      <p:pic>
        <p:nvPicPr>
          <p:cNvPr id="1026" name="Picture 2" descr="http://4.bp.blogspot.com/-HaxKjT7m2qI/VEp6s9X3FWI/AAAAAAAAqP4/xwhVFvHaOww/s1600/roda-dos-milhoes-s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212" y="3276600"/>
            <a:ext cx="3168291" cy="222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10</a:t>
            </a:fld>
            <a:endParaRPr lang="pt-PT"/>
          </a:p>
        </p:txBody>
      </p:sp>
      <p:pic>
        <p:nvPicPr>
          <p:cNvPr id="6" name="Picture 2" descr="http://cinedestak.com/wp-content/uploads/2012/04/SIC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7212" y="533400"/>
            <a:ext cx="2133599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RTP 1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569" y="1981200"/>
            <a:ext cx="10055781" cy="4191000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  <a:buSzPct val="75000"/>
            </a:pPr>
            <a:r>
              <a:rPr lang="pt-PT" sz="2200" dirty="0" smtClean="0"/>
              <a:t>Apresentador dos programas :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dirty="0" smtClean="0"/>
              <a:t> </a:t>
            </a:r>
            <a:r>
              <a:rPr lang="pt-PT" sz="1800" dirty="0" smtClean="0"/>
              <a:t>O Preço Certo em euros (2002/03)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 Natal dos Hospitais (2003)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 Pirilampo Mágico (2003)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 Quem Quer Ser Milionário (2003/04)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 Força Portugal (2004)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 Trio de Ataque (2005)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 Música no Ar (2005)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 O Cofre (2005)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Sabe Mais do Que Um Miúdo de 10 Anos (2007/08)</a:t>
            </a:r>
          </a:p>
          <a:p>
            <a:pPr algn="just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Quem Quer Ser Milionário (2008)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A Praça da Alegria (2002/11)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O Cubo (2010)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pt-PT" sz="1800" dirty="0" smtClean="0"/>
              <a:t>Aqui Portugal (2013)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SzPct val="60000"/>
              <a:buFont typeface="Wingdings" pitchFamily="2" charset="2"/>
              <a:buChar char="Ø"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11</a:t>
            </a:fld>
            <a:endParaRPr lang="pt-PT"/>
          </a:p>
        </p:txBody>
      </p:sp>
      <p:pic>
        <p:nvPicPr>
          <p:cNvPr id="4098" name="Picture 2" descr="http://cinedestak.com/wp-content/uploads/2012/04/RTP1-logo.jpg"/>
          <p:cNvPicPr>
            <a:picLocks noChangeAspect="1" noChangeArrowheads="1"/>
          </p:cNvPicPr>
          <p:nvPr/>
        </p:nvPicPr>
        <p:blipFill>
          <a:blip r:embed="rId2" cstate="print"/>
          <a:srcRect l="5391" t="25890" r="7278" b="22330"/>
          <a:stretch>
            <a:fillRect/>
          </a:stretch>
        </p:blipFill>
        <p:spPr bwMode="auto">
          <a:xfrm>
            <a:off x="8151812" y="228600"/>
            <a:ext cx="3886200" cy="95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5212" y="1447800"/>
            <a:ext cx="10055781" cy="405079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PT" dirty="0" smtClean="0"/>
              <a:t>2003 - Participação, como ator, na sitcom A Minha Sogra é uma Bruxa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2004/07 - Escreve uma coluna no jornal Record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2006 e 2007 - Assume as funções de Treinador do Futebol Clube de Arouca </a:t>
            </a:r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3074" name="Picture 2" descr="http://www.record.xl.pt/img/logos/record-header-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012" y="4343400"/>
            <a:ext cx="38862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Bibliografia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http://www.jorgegabriel.com.pt</a:t>
            </a:r>
          </a:p>
          <a:p>
            <a:r>
              <a:rPr lang="pt-PT" dirty="0" smtClean="0"/>
              <a:t>http://www.infopedia.pt/$jorge-gabriel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9596843" cy="5763768"/>
          </a:xfrm>
        </p:spPr>
        <p:txBody>
          <a:bodyPr>
            <a:noAutofit/>
          </a:bodyPr>
          <a:lstStyle/>
          <a:p>
            <a:pPr algn="ctr"/>
            <a:r>
              <a:rPr lang="pt-PT" sz="34400" dirty="0" smtClean="0"/>
              <a:t>FIM</a:t>
            </a:r>
            <a:endParaRPr lang="pt-PT" sz="34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Jorge Gabriel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569" y="2121408"/>
            <a:ext cx="5101043" cy="405079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pt-PT" dirty="0" smtClean="0"/>
              <a:t>Apresentador e jornalista </a:t>
            </a:r>
            <a:r>
              <a:rPr lang="pt-PT" dirty="0" smtClean="0"/>
              <a:t>português, </a:t>
            </a:r>
            <a:r>
              <a:rPr lang="pt-PT" dirty="0" smtClean="0"/>
              <a:t>nasceu a 29 de maio de 1968, em Lisboa.</a:t>
            </a:r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endParaRPr lang="pt-PT" dirty="0"/>
          </a:p>
        </p:txBody>
      </p:sp>
      <p:pic>
        <p:nvPicPr>
          <p:cNvPr id="7170" name="Picture 2" descr="http://static.globalnoticias.pt/storage/DN/2011/big/ng1759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2" y="2362200"/>
            <a:ext cx="3990975" cy="264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5212" y="914400"/>
            <a:ext cx="10055781" cy="4876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Começou a sua carreira na rádio, com 16 anos, na Antena 1, onde participava no "Musicomania“. Ao mesmo tempo, colaborava na Rádio Regional da Amadora. </a:t>
            </a:r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Surgiu então a Rádio Mais e abandonou a Antena 1.</a:t>
            </a:r>
            <a:br>
              <a:rPr lang="pt-PT" dirty="0" smtClean="0"/>
            </a:b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Mais tarde, passou pela secção desportiva da Rádio Comercial, regressou à Rádio Mais e colaborou no desporto da TSF.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12290" name="Picture 2" descr="http://www.apenfermeiros.pt/wp-content/uploads/2015/10/anten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2" y="5257800"/>
            <a:ext cx="3009900" cy="70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569" y="914400"/>
            <a:ext cx="10055781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Começou a trabalhar na SIC em dezembro de 1992. </a:t>
            </a:r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Nesta mesma altura, entrou na Universidade Católica, em Lisboa, no 1.º ano do curso de Filosofia, mas optou pela televisão. Começou por fazer à hora de almoço um programa chamado "Donos do Jogo”.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5" name="Picture 2" descr="http://cinedestak.com/wp-content/uploads/2012/04/SIC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2" y="4495800"/>
            <a:ext cx="2590799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5212" y="1143000"/>
            <a:ext cx="10055781" cy="3962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Também apresentou algumas vezes o "Placar Eletrónico" e o programa desportivo "Os Donos da Bola". A seguir, no verão de 1996, esteve à frente de um concurso que passava na SIC aos domingos chamado "Sim ou Não”.</a:t>
            </a:r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 fontAlgn="base">
              <a:lnSpc>
                <a:spcPct val="150000"/>
              </a:lnSpc>
            </a:pPr>
            <a:r>
              <a:rPr lang="pt-PT" dirty="0" smtClean="0"/>
              <a:t>No final do verão, foi destacado pela SIC para acompanhar os Jogos Olímpicos de Atlanta, nos Estados Unidos da América, onde fazia duas intervenções em direto por dia.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569" y="990600"/>
            <a:ext cx="10055781" cy="5181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Jorge Gabriel passou a ser mais conhecido do grande público através do concurso "Agora ou Nunca", o qual comandou ao longo de 39 emissões. </a:t>
            </a:r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A seguir, passou a ser o apresentador de "A Roda dos Milhões", outro concurso bastante popular da SIC. 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6</a:t>
            </a:fld>
            <a:endParaRPr lang="pt-PT"/>
          </a:p>
        </p:txBody>
      </p:sp>
      <p:pic>
        <p:nvPicPr>
          <p:cNvPr id="32770" name="Picture 2" descr="https://i.ytimg.com/vi/qAxpVW_4c8M/hqdefault.jpg"/>
          <p:cNvPicPr>
            <a:picLocks noChangeAspect="1" noChangeArrowheads="1"/>
          </p:cNvPicPr>
          <p:nvPr/>
        </p:nvPicPr>
        <p:blipFill>
          <a:blip r:embed="rId2" cstate="print"/>
          <a:srcRect l="3333" t="2222" r="5000" b="2222"/>
          <a:stretch>
            <a:fillRect/>
          </a:stretch>
        </p:blipFill>
        <p:spPr bwMode="auto">
          <a:xfrm>
            <a:off x="7618412" y="3733800"/>
            <a:ext cx="2514600" cy="196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s://i.ytimg.com/vi/t3XkkCDwfHQ/hqdefault.jpg"/>
          <p:cNvPicPr>
            <a:picLocks noChangeAspect="1" noChangeArrowheads="1"/>
          </p:cNvPicPr>
          <p:nvPr/>
        </p:nvPicPr>
        <p:blipFill>
          <a:blip r:embed="rId3" cstate="print"/>
          <a:srcRect l="3333" t="4444" r="6667" b="33333"/>
          <a:stretch>
            <a:fillRect/>
          </a:stretch>
        </p:blipFill>
        <p:spPr bwMode="auto">
          <a:xfrm>
            <a:off x="5103812" y="5029200"/>
            <a:ext cx="323305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4.bp.blogspot.com/-HaxKjT7m2qI/VEp6s9X3FWI/AAAAAAAAqP4/xwhVFvHaOww/s1600/roda-dos-milhoes-s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6212" y="4800600"/>
            <a:ext cx="2209800" cy="155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569" y="762000"/>
            <a:ext cx="10055781" cy="5410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Em finais de 2000, tornou-se também apresentador de um dos espetáculos com maior audiência da estação televisiva, o "Big Show </a:t>
            </a:r>
            <a:r>
              <a:rPr lang="pt-PT" dirty="0" smtClean="0"/>
              <a:t>SIC“.</a:t>
            </a: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No entanto, esteve pouco tempo à frente do programa e, tal como João Baião, acabou por se transferir para a RTP, no início de 2002.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7</a:t>
            </a:fld>
            <a:endParaRPr lang="pt-PT"/>
          </a:p>
        </p:txBody>
      </p:sp>
      <p:pic>
        <p:nvPicPr>
          <p:cNvPr id="8194" name="Picture 2" descr="http://www.movenoticias.com/wp-content/uploads/2015/06/rtp.png"/>
          <p:cNvPicPr>
            <a:picLocks noChangeAspect="1" noChangeArrowheads="1"/>
          </p:cNvPicPr>
          <p:nvPr/>
        </p:nvPicPr>
        <p:blipFill>
          <a:blip r:embed="rId2" cstate="print"/>
          <a:srcRect l="14167" t="18182" r="6667" b="21818"/>
          <a:stretch>
            <a:fillRect/>
          </a:stretch>
        </p:blipFill>
        <p:spPr bwMode="auto">
          <a:xfrm>
            <a:off x="2970212" y="3962400"/>
            <a:ext cx="636154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Experiência Profissional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SIC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Jornalista de Donos da Bola (1993)</a:t>
            </a:r>
          </a:p>
          <a:p>
            <a:pPr algn="just"/>
            <a:r>
              <a:rPr lang="pt-PT" dirty="0" smtClean="0"/>
              <a:t>Apresentador do concurso Os Donos do Jogo (1994)</a:t>
            </a:r>
          </a:p>
          <a:p>
            <a:pPr>
              <a:buNone/>
            </a:pPr>
            <a:r>
              <a:rPr lang="pt-PT" dirty="0" smtClean="0"/>
              <a:t>  </a:t>
            </a:r>
          </a:p>
          <a:p>
            <a:pPr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3074" name="Picture 2" descr="http://2.bp.blogspot.com/-t7SmbmJjnQc/VH792aicg8I/AAAAAAAAB6U/Qs-HzPTlm9E/s1600/Os%2Bdonos%2Bda%2Bb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2" y="4495800"/>
            <a:ext cx="5221300" cy="1438276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Tipo de Madeir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FormulárioDeBibliotecadeDocumentos</Display>
  <Edit>FormulárioDeBibliotecadeDocumentos</Edit>
  <New>FormulárioDeBibliotecadeDocumentos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145</TotalTime>
  <Words>395</Words>
  <Application>Microsoft Office PowerPoint</Application>
  <PresentationFormat>Personalizados</PresentationFormat>
  <Paragraphs>77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Tipo de Madeira</vt:lpstr>
      <vt:lpstr>Jorge Gabriel</vt:lpstr>
      <vt:lpstr>Jorge Gabriel </vt:lpstr>
      <vt:lpstr>Diapositivo 3</vt:lpstr>
      <vt:lpstr>Diapositivo 4</vt:lpstr>
      <vt:lpstr>Diapositivo 5</vt:lpstr>
      <vt:lpstr>Diapositivo 6</vt:lpstr>
      <vt:lpstr>Diapositivo 7</vt:lpstr>
      <vt:lpstr>Experiência Profissional</vt:lpstr>
      <vt:lpstr>SIC</vt:lpstr>
      <vt:lpstr>SIC</vt:lpstr>
      <vt:lpstr>RTP 1 </vt:lpstr>
      <vt:lpstr>Diapositivo 12</vt:lpstr>
      <vt:lpstr>Bibliografia</vt:lpstr>
      <vt:lpstr>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 de Título</dc:title>
  <dc:creator>sofia almeida</dc:creator>
  <cp:lastModifiedBy>Laurinda Otilia Morais Brás</cp:lastModifiedBy>
  <cp:revision>17</cp:revision>
  <dcterms:created xsi:type="dcterms:W3CDTF">2013-04-05T19:59:21Z</dcterms:created>
  <dcterms:modified xsi:type="dcterms:W3CDTF">2016-02-10T21:45:27Z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