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0" r:id="rId6"/>
    <p:sldId id="258" r:id="rId7"/>
    <p:sldId id="256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65" autoAdjust="0"/>
  </p:normalViewPr>
  <p:slideViewPr>
    <p:cSldViewPr snapToGrid="0">
      <p:cViewPr>
        <p:scale>
          <a:sx n="70" d="100"/>
          <a:sy n="70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28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324F16A5-D345-471D-A7A7-9AC9518E2DED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5164152A-E40A-4142-9FF0-AAA9783C9B6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PT" sz="1200"/>
            </a:lvl1pPr>
          </a:lstStyle>
          <a:p>
            <a:fld id="{664019F0-901B-43AD-A978-02ED4F36F3B2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PT"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PT" sz="1200"/>
            </a:lvl1pPr>
          </a:lstStyle>
          <a:p>
            <a:fld id="{A5DDB201-0E00-4A4B-B715-5FDBF53FFC4E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P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pt-PT" sz="6000">
                <a:solidFill>
                  <a:schemeClr val="accent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pt-PT" sz="2800"/>
            </a:lvl1pPr>
            <a:lvl2pPr marL="457200" indent="0" algn="ctr" latinLnBrk="0">
              <a:buNone/>
              <a:defRPr lang="pt-PT" sz="2000"/>
            </a:lvl2pPr>
            <a:lvl3pPr marL="914400" indent="0" algn="ctr" latinLnBrk="0">
              <a:buNone/>
              <a:defRPr lang="pt-PT" sz="1800"/>
            </a:lvl3pPr>
            <a:lvl4pPr marL="1371600" indent="0" algn="ctr" latinLnBrk="0">
              <a:buNone/>
              <a:defRPr lang="pt-PT" sz="1600"/>
            </a:lvl4pPr>
            <a:lvl5pPr marL="1828800" indent="0" algn="ctr" latinLnBrk="0">
              <a:buNone/>
              <a:defRPr lang="pt-PT" sz="1600"/>
            </a:lvl5pPr>
            <a:lvl6pPr marL="2286000" indent="0" algn="ctr" latinLnBrk="0">
              <a:buNone/>
              <a:defRPr lang="pt-PT" sz="1600"/>
            </a:lvl6pPr>
            <a:lvl7pPr marL="2743200" indent="0" algn="ctr" latinLnBrk="0">
              <a:buNone/>
              <a:defRPr lang="pt-PT" sz="1600"/>
            </a:lvl7pPr>
            <a:lvl8pPr marL="3200400" indent="0" algn="ctr" latinLnBrk="0">
              <a:buNone/>
              <a:defRPr lang="pt-PT" sz="1600"/>
            </a:lvl8pPr>
            <a:lvl9pPr marL="3657600" indent="0" algn="ctr" latinLnBrk="0">
              <a:buNone/>
              <a:defRPr lang="pt-PT" sz="1600"/>
            </a:lvl9pPr>
          </a:lstStyle>
          <a:p>
            <a:r>
              <a:rPr lang="pt-PT" dirty="0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0AB34-0070-4766-848F-F851F7E9B475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792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E0B6F-F721-45D3-9BFF-5C8FA3CFB616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7558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pt-PT" sz="5400">
                <a:solidFill>
                  <a:schemeClr val="accent2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pt-PT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t-P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P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P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159D2-81E1-4A1F-A56E-C065EABA3001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94245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FEF2D-8EF6-4727-B760-5C7F9D1C78A0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10179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pt-PT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pt-PT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2000" b="1"/>
            </a:lvl2pPr>
            <a:lvl3pPr marL="914400" indent="0" latinLnBrk="0">
              <a:buNone/>
              <a:defRPr lang="pt-PT" sz="1800" b="1"/>
            </a:lvl3pPr>
            <a:lvl4pPr marL="1371600" indent="0" latinLnBrk="0">
              <a:buNone/>
              <a:defRPr lang="pt-PT" sz="1600" b="1"/>
            </a:lvl4pPr>
            <a:lvl5pPr marL="1828800" indent="0" latinLnBrk="0">
              <a:buNone/>
              <a:defRPr lang="pt-PT" sz="1600" b="1"/>
            </a:lvl5pPr>
            <a:lvl6pPr marL="2286000" indent="0" latinLnBrk="0">
              <a:buNone/>
              <a:defRPr lang="pt-PT" sz="1600" b="1"/>
            </a:lvl6pPr>
            <a:lvl7pPr marL="2743200" indent="0" latinLnBrk="0">
              <a:buNone/>
              <a:defRPr lang="pt-PT" sz="1600" b="1"/>
            </a:lvl7pPr>
            <a:lvl8pPr marL="3200400" indent="0" latinLnBrk="0">
              <a:buNone/>
              <a:defRPr lang="pt-PT" sz="1600" b="1"/>
            </a:lvl8pPr>
            <a:lvl9pPr marL="3657600" indent="0" latinLnBrk="0">
              <a:buNone/>
              <a:defRPr lang="pt-PT"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BF629-C639-48DE-A73C-3D7C37E9D458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00661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8D134-98DC-4D38-A50B-09B6ECDEB871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5164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D478D-C4CA-4385-8866-3278340368B7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9566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pt-PT" sz="2400"/>
            </a:lvl1pPr>
            <a:lvl2pPr latinLnBrk="0">
              <a:defRPr lang="pt-PT" sz="2000"/>
            </a:lvl2pPr>
            <a:lvl3pPr latinLnBrk="0">
              <a:defRPr lang="pt-PT" sz="1800"/>
            </a:lvl3pPr>
            <a:lvl4pPr latinLnBrk="0">
              <a:defRPr lang="pt-PT" sz="1600"/>
            </a:lvl4pPr>
            <a:lvl5pPr latinLnBrk="0">
              <a:defRPr lang="pt-PT" sz="1600"/>
            </a:lvl5pPr>
            <a:lvl6pPr latinLnBrk="0">
              <a:defRPr lang="pt-PT" sz="2000"/>
            </a:lvl6pPr>
            <a:lvl7pPr latinLnBrk="0">
              <a:defRPr lang="pt-PT" sz="2000"/>
            </a:lvl7pPr>
            <a:lvl8pPr latinLnBrk="0">
              <a:defRPr lang="pt-PT" sz="2000"/>
            </a:lvl8pPr>
            <a:lvl9pPr latinLnBrk="0">
              <a:defRPr lang="pt-PT" sz="20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pt-PT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CB5C2-0AE5-446B-BAEA-794423986A3E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63926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C516C-ACA8-41DC-A3B9-8F401A249A05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381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C4C79-D8F1-4527-BE08-2FFE9F46B2D5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5829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o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pt-PT" sz="2400"/>
            </a:lvl1pPr>
            <a:lvl2pPr marL="457200" indent="0" algn="ctr" latinLnBrk="0">
              <a:buNone/>
              <a:defRPr lang="pt-PT" sz="2000"/>
            </a:lvl2pPr>
            <a:lvl3pPr marL="914400" indent="0" algn="ctr" latinLnBrk="0">
              <a:buNone/>
              <a:defRPr lang="pt-PT" sz="1800"/>
            </a:lvl3pPr>
            <a:lvl4pPr marL="1371600" indent="0" algn="ctr" latinLnBrk="0">
              <a:buNone/>
              <a:defRPr lang="pt-PT" sz="1600"/>
            </a:lvl4pPr>
            <a:lvl5pPr marL="1828800" indent="0" algn="ctr" latinLnBrk="0">
              <a:buNone/>
              <a:defRPr lang="pt-PT" sz="1600"/>
            </a:lvl5pPr>
            <a:lvl6pPr marL="2286000" indent="0" algn="ctr" latinLnBrk="0">
              <a:buNone/>
              <a:defRPr lang="pt-PT" sz="1600"/>
            </a:lvl6pPr>
            <a:lvl7pPr marL="2743200" indent="0" algn="ctr" latinLnBrk="0">
              <a:buNone/>
              <a:defRPr lang="pt-PT" sz="1600"/>
            </a:lvl7pPr>
            <a:lvl8pPr marL="3200400" indent="0" algn="ctr" latinLnBrk="0">
              <a:buNone/>
              <a:defRPr lang="pt-PT" sz="1600"/>
            </a:lvl8pPr>
            <a:lvl9pPr marL="3657600" indent="0" algn="ctr" latinLnBrk="0">
              <a:buNone/>
              <a:defRPr lang="pt-PT" sz="1600"/>
            </a:lvl9pPr>
          </a:lstStyle>
          <a:p>
            <a:r>
              <a:rPr lang="pt-PT" dirty="0"/>
              <a:t>Clique para editar subtítulo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6019F-A2A4-4A4E-B24B-E4B4103BEE8B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9" name="Marcador de Posição da Imagem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pt-PT" sz="4400">
                <a:solidFill>
                  <a:schemeClr val="accent1"/>
                </a:solidFill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xmlns="" val="29519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B014F-4B94-426B-B527-66F89D3D9FD1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Retâ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42731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1C75C-ACFE-4F29-BA4C-02741DEA735D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Retângulo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1" name="Marcador de Posição da Imagem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84087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atro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EC339-AEF3-42EF-A6CF-E317FF88A483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Marcador de Posição da Imagem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2" name="Marcador de Posição da Imagem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3" name="Marcador de Posição da Imagem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9582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AB39A-1E35-4AF4-8752-EDC689AF4D77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56339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4BB78-49A8-42B9-A65A-B35E9DEAF1FA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a Imagem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1" name="Marcador de Posição da Imagem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pt-PT"/>
            </a:lvl1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2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13" name="Marcador de Posição do Texto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427695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pt-PT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Marcador de Posição da Imagem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4" name="Marcador de Posição da Imagem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268066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o Três Imagens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pt-PT" sz="3200"/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pt-PT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pt-PT" sz="1400"/>
            </a:lvl2pPr>
            <a:lvl3pPr marL="914400" indent="0" latinLnBrk="0">
              <a:buNone/>
              <a:defRPr lang="pt-PT" sz="1200"/>
            </a:lvl3pPr>
            <a:lvl4pPr marL="1371600" indent="0" latinLnBrk="0">
              <a:buNone/>
              <a:defRPr lang="pt-PT" sz="1000"/>
            </a:lvl4pPr>
            <a:lvl5pPr marL="1828800" indent="0" latinLnBrk="0">
              <a:buNone/>
              <a:defRPr lang="pt-PT" sz="1000"/>
            </a:lvl5pPr>
            <a:lvl6pPr marL="2286000" indent="0" latinLnBrk="0">
              <a:buNone/>
              <a:defRPr lang="pt-PT" sz="1000"/>
            </a:lvl6pPr>
            <a:lvl7pPr marL="2743200" indent="0" latinLnBrk="0">
              <a:buNone/>
              <a:defRPr lang="pt-PT" sz="1000"/>
            </a:lvl7pPr>
            <a:lvl8pPr marL="3200400" indent="0" latinLnBrk="0">
              <a:buNone/>
              <a:defRPr lang="pt-PT" sz="1000"/>
            </a:lvl8pPr>
            <a:lvl9pPr marL="3657600" indent="0" latinLnBrk="0">
              <a:buNone/>
              <a:defRPr lang="pt-PT"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D98CC-2A80-4CD1-BB91-34B73EF8A177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5" name="Marcador de Posição da Imagem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14" name="Marcador de Posição da Imagem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pt-PT" sz="2400"/>
            </a:lvl1pPr>
            <a:lvl2pPr marL="457200" indent="0" latinLnBrk="0">
              <a:buNone/>
              <a:defRPr lang="pt-PT" sz="2800"/>
            </a:lvl2pPr>
            <a:lvl3pPr marL="914400" indent="0" latinLnBrk="0">
              <a:buNone/>
              <a:defRPr lang="pt-PT" sz="2400"/>
            </a:lvl3pPr>
            <a:lvl4pPr marL="1371600" indent="0" latinLnBrk="0">
              <a:buNone/>
              <a:defRPr lang="pt-PT" sz="2000"/>
            </a:lvl4pPr>
            <a:lvl5pPr marL="1828800" indent="0" latinLnBrk="0">
              <a:buNone/>
              <a:defRPr lang="pt-PT" sz="2000"/>
            </a:lvl5pPr>
            <a:lvl6pPr marL="2286000" indent="0" latinLnBrk="0">
              <a:buNone/>
              <a:defRPr lang="pt-PT" sz="2000"/>
            </a:lvl6pPr>
            <a:lvl7pPr marL="2743200" indent="0" latinLnBrk="0">
              <a:buNone/>
              <a:defRPr lang="pt-PT" sz="2000"/>
            </a:lvl7pPr>
            <a:lvl8pPr marL="3200400" indent="0" latinLnBrk="0">
              <a:buNone/>
              <a:defRPr lang="pt-PT" sz="2000"/>
            </a:lvl8pPr>
            <a:lvl9pPr marL="3657600" indent="0" latinLnBrk="0">
              <a:buNone/>
              <a:defRPr lang="pt-PT" sz="2000"/>
            </a:lvl9pPr>
          </a:lstStyle>
          <a:p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xmlns="" val="39647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4A67-3389-47D9-99B1-754932950D44}" type="datetime1">
              <a:rPr lang="pt-PT" smtClean="0"/>
              <a:pPr/>
              <a:t>30-05-2016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PT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PT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PT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0262" y="877645"/>
            <a:ext cx="8718332" cy="2306638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ook Antiqua" pitchFamily="18" charset="0"/>
              </a:rPr>
              <a:t>Empire</a:t>
            </a:r>
            <a:r>
              <a:rPr lang="pt-PT" sz="8000" dirty="0" smtClean="0">
                <a:latin typeface="Book Antiqua" pitchFamily="18" charset="0"/>
              </a:rPr>
              <a:t> </a:t>
            </a:r>
            <a:r>
              <a:rPr lang="en-US" sz="8000" dirty="0" smtClean="0">
                <a:latin typeface="Book Antiqua" pitchFamily="18" charset="0"/>
              </a:rPr>
              <a:t>State</a:t>
            </a:r>
            <a:r>
              <a:rPr lang="pt-PT" sz="8000" dirty="0" smtClean="0">
                <a:latin typeface="Book Antiqua" pitchFamily="18" charset="0"/>
              </a:rPr>
              <a:t> </a:t>
            </a:r>
            <a:r>
              <a:rPr lang="en-US" sz="8000" dirty="0" smtClean="0">
                <a:latin typeface="Book Antiqua" pitchFamily="18" charset="0"/>
              </a:rPr>
              <a:t>Building</a:t>
            </a:r>
            <a:endParaRPr lang="en-US" sz="8000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Empire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State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Building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838200" y="2153171"/>
            <a:ext cx="5071281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Official Name: Empire State Building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Location: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350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Fifth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Avenue Manhattan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, New York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10118</a:t>
            </a:r>
            <a:endParaRPr lang="pt-PT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53"/>
          <a:stretch/>
        </p:blipFill>
        <p:spPr bwMode="auto">
          <a:xfrm>
            <a:off x="7301553" y="2624015"/>
            <a:ext cx="4012442" cy="290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59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Architect: Shreve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, Lamb and Harmon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Structural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engineer: Homer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Gage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Balcom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Main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contractor: Starrett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Brothers and Eken</a:t>
            </a:r>
            <a:endParaRPr lang="pt-PT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http://media.web.britannica.com/eb-media/14/150814-004-554A4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559" y="2033516"/>
            <a:ext cx="3184655" cy="400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838200" y="844811"/>
            <a:ext cx="10230133" cy="411615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Construction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Started: 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March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17, 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1930;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Construction Completed: April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11, 1931</a:t>
            </a:r>
            <a:r>
              <a:rPr lang="en-US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 Added to U.S. National Register of Historic Places: November 17, 1982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" t="29584" r="1865" b="3111"/>
          <a:stretch/>
        </p:blipFill>
        <p:spPr>
          <a:xfrm>
            <a:off x="5500050" y="3411941"/>
            <a:ext cx="5800298" cy="307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0905" y="1132763"/>
            <a:ext cx="10515600" cy="410250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The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86th floor observatory is visited by 3.5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million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people every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year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The Empire State Building is one of the most famous skyscrapers in the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world;</a:t>
            </a: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Floor</a:t>
            </a:r>
            <a:r>
              <a:rPr lang="pt-PT" sz="2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Count</a:t>
            </a:r>
            <a:r>
              <a:rPr lang="pt-PT" sz="2000" dirty="0" smtClean="0">
                <a:solidFill>
                  <a:schemeClr val="bg1"/>
                </a:solidFill>
                <a:latin typeface="Cambria" pitchFamily="18" charset="0"/>
              </a:rPr>
              <a:t>: 102</a:t>
            </a:r>
            <a:endParaRPr lang="pt-P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 descr="http://www.theblaze.com/wp-content/uploads/2013/04/600x39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307" y="3589360"/>
            <a:ext cx="4003008" cy="266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374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ew-in-new-york.com/wp-content/uploads/2015/06/TOTR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50" y="750627"/>
            <a:ext cx="3970621" cy="229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vizts.com/wp-content/uploads/2016/01/Empire-State-Building-at-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250" y="3398292"/>
            <a:ext cx="2124889" cy="2961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aerotravel.rs/wp-content/uploads/2014/09/newy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532" y="3357348"/>
            <a:ext cx="4672993" cy="292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nowboarding.com.br/wp-content/uploads/2012/10/03Vi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1658" y="740902"/>
            <a:ext cx="3447433" cy="229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285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thumb/f/f3/New_York_Bldg._Height_Comparison.svg/633px-New_York_Bldg._Height_Comparis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049" y="2156346"/>
            <a:ext cx="7097689" cy="420479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60060" y="996287"/>
            <a:ext cx="10153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 Height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comparison of New York City buildings, with Empire State second from left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3012419" y="3135152"/>
            <a:ext cx="611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https://www.youtube.com/watch?v=QYGdLMf9hzM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Álbum de Giz">
  <a:themeElements>
    <a:clrScheme name="Personalizado 9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3366FF"/>
      </a:accent1>
      <a:accent2>
        <a:srgbClr val="59150A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926C5D-6CF9-43E0-BF0F-33D659257520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106</Words>
  <Application>Microsoft Office PowerPoint</Application>
  <PresentationFormat>Personalizados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Álbum de Giz</vt:lpstr>
      <vt:lpstr>Empire State Building</vt:lpstr>
      <vt:lpstr>Empire State Building</vt:lpstr>
      <vt:lpstr>Design and construction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2013-07-12T19:21:26Z</dcterms:created>
  <dcterms:modified xsi:type="dcterms:W3CDTF">2016-05-30T21:24:15Z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