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58" r:id="rId6"/>
    <p:sldId id="260" r:id="rId7"/>
    <p:sldId id="267" r:id="rId8"/>
    <p:sldId id="268" r:id="rId9"/>
    <p:sldId id="269" r:id="rId10"/>
    <p:sldId id="259" r:id="rId11"/>
    <p:sldId id="261" r:id="rId12"/>
    <p:sldId id="262" r:id="rId13"/>
    <p:sldId id="263" r:id="rId14"/>
    <p:sldId id="264" r:id="rId15"/>
    <p:sldId id="265" r:id="rId16"/>
    <p:sldId id="26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56" autoAdjust="0"/>
    <p:restoredTop sz="96465" autoAdjust="0"/>
  </p:normalViewPr>
  <p:slideViewPr>
    <p:cSldViewPr snapToGrid="0">
      <p:cViewPr>
        <p:scale>
          <a:sx n="60" d="100"/>
          <a:sy n="60" d="100"/>
        </p:scale>
        <p:origin x="-1056" y="-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2028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pt-PT"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pt-PT" sz="1200"/>
            </a:lvl1pPr>
          </a:lstStyle>
          <a:p>
            <a:fld id="{324F16A5-D345-471D-A7A7-9AC9518E2DED}" type="datetime1">
              <a:rPr lang="pt-PT" smtClean="0"/>
              <a:pPr/>
              <a:t>07-11-2016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pt-PT" sz="1200"/>
            </a:lvl1pPr>
          </a:lstStyle>
          <a:p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pt-PT" sz="1200"/>
            </a:lvl1pPr>
          </a:lstStyle>
          <a:p>
            <a:fld id="{5164152A-E40A-4142-9FF0-AAA9783C9B6F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1738259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pt-PT"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pt-PT" sz="1200"/>
            </a:lvl1pPr>
          </a:lstStyle>
          <a:p>
            <a:fld id="{664019F0-901B-43AD-A978-02ED4F36F3B2}" type="datetime1">
              <a:rPr lang="pt-PT" smtClean="0"/>
              <a:pPr/>
              <a:t>07-11-2016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pt-PT"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pt-PT" sz="1200"/>
            </a:lvl1pPr>
          </a:lstStyle>
          <a:p>
            <a:fld id="{A5DDB201-0E00-4A4B-B715-5FDBF53FFC4E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3118158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pt-PT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PT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PT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PT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PT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PT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PT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PT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PT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06637"/>
          </a:xfrm>
        </p:spPr>
        <p:txBody>
          <a:bodyPr anchor="b"/>
          <a:lstStyle>
            <a:lvl1pPr algn="l" latinLnBrk="0">
              <a:defRPr lang="pt-PT" sz="6000">
                <a:solidFill>
                  <a:schemeClr val="accent1"/>
                </a:solidFill>
              </a:defRPr>
            </a:lvl1pPr>
          </a:lstStyle>
          <a:p>
            <a:r>
              <a:rPr lang="pt-PT" dirty="0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l" latinLnBrk="0">
              <a:buNone/>
              <a:defRPr lang="pt-PT" sz="2800"/>
            </a:lvl1pPr>
            <a:lvl2pPr marL="457200" indent="0" algn="ctr" latinLnBrk="0">
              <a:buNone/>
              <a:defRPr lang="pt-PT" sz="2000"/>
            </a:lvl2pPr>
            <a:lvl3pPr marL="914400" indent="0" algn="ctr" latinLnBrk="0">
              <a:buNone/>
              <a:defRPr lang="pt-PT" sz="1800"/>
            </a:lvl3pPr>
            <a:lvl4pPr marL="1371600" indent="0" algn="ctr" latinLnBrk="0">
              <a:buNone/>
              <a:defRPr lang="pt-PT" sz="1600"/>
            </a:lvl4pPr>
            <a:lvl5pPr marL="1828800" indent="0" algn="ctr" latinLnBrk="0">
              <a:buNone/>
              <a:defRPr lang="pt-PT" sz="1600"/>
            </a:lvl5pPr>
            <a:lvl6pPr marL="2286000" indent="0" algn="ctr" latinLnBrk="0">
              <a:buNone/>
              <a:defRPr lang="pt-PT" sz="1600"/>
            </a:lvl6pPr>
            <a:lvl7pPr marL="2743200" indent="0" algn="ctr" latinLnBrk="0">
              <a:buNone/>
              <a:defRPr lang="pt-PT" sz="1600"/>
            </a:lvl7pPr>
            <a:lvl8pPr marL="3200400" indent="0" algn="ctr" latinLnBrk="0">
              <a:buNone/>
              <a:defRPr lang="pt-PT" sz="1600"/>
            </a:lvl8pPr>
            <a:lvl9pPr marL="3657600" indent="0" algn="ctr" latinLnBrk="0">
              <a:buNone/>
              <a:defRPr lang="pt-PT" sz="1600"/>
            </a:lvl9pPr>
          </a:lstStyle>
          <a:p>
            <a:r>
              <a:rPr lang="pt-PT" dirty="0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F0AB34-0070-4766-848F-F851F7E9B475}" type="datetime1">
              <a:rPr lang="pt-PT" smtClean="0"/>
              <a:pPr/>
              <a:t>07-11-2016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79248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3E0B6F-F721-45D3-9BFF-5C8FA3CFB616}" type="datetime1">
              <a:rPr lang="pt-PT" smtClean="0"/>
              <a:pPr/>
              <a:t>07-11-2016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2755830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2306638"/>
          </a:xfrm>
        </p:spPr>
        <p:txBody>
          <a:bodyPr anchor="b">
            <a:normAutofit/>
          </a:bodyPr>
          <a:lstStyle>
            <a:lvl1pPr latinLnBrk="0">
              <a:defRPr lang="pt-PT" sz="5400">
                <a:solidFill>
                  <a:schemeClr val="accent2"/>
                </a:solidFill>
              </a:defRPr>
            </a:lvl1pPr>
          </a:lstStyle>
          <a:p>
            <a:r>
              <a:rPr lang="pt-PT" dirty="0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latinLnBrk="0">
              <a:buNone/>
              <a:defRPr lang="pt-PT"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latinLnBrk="0">
              <a:buNone/>
              <a:defRPr lang="pt-PT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pt-PT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pt-PT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pt-PT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pt-PT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pt-PT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pt-PT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pt-PT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dirty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4159D2-81E1-4A1F-A56E-C065EABA3001}" type="datetime1">
              <a:rPr lang="pt-PT" smtClean="0"/>
              <a:pPr/>
              <a:t>07-11-2016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2942459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4FEF2D-8EF6-4727-B760-5C7F9D1C78A0}" type="datetime1">
              <a:rPr lang="pt-PT" smtClean="0"/>
              <a:pPr/>
              <a:t>07-11-2016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2101799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 latinLnBrk="0">
              <a:buNone/>
              <a:defRPr lang="pt-PT" sz="2400" b="1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pt-PT" sz="2000" b="1"/>
            </a:lvl2pPr>
            <a:lvl3pPr marL="914400" indent="0" latinLnBrk="0">
              <a:buNone/>
              <a:defRPr lang="pt-PT" sz="1800" b="1"/>
            </a:lvl3pPr>
            <a:lvl4pPr marL="1371600" indent="0" latinLnBrk="0">
              <a:buNone/>
              <a:defRPr lang="pt-PT" sz="1600" b="1"/>
            </a:lvl4pPr>
            <a:lvl5pPr marL="1828800" indent="0" latinLnBrk="0">
              <a:buNone/>
              <a:defRPr lang="pt-PT" sz="1600" b="1"/>
            </a:lvl5pPr>
            <a:lvl6pPr marL="2286000" indent="0" latinLnBrk="0">
              <a:buNone/>
              <a:defRPr lang="pt-PT" sz="1600" b="1"/>
            </a:lvl6pPr>
            <a:lvl7pPr marL="2743200" indent="0" latinLnBrk="0">
              <a:buNone/>
              <a:defRPr lang="pt-PT" sz="1600" b="1"/>
            </a:lvl7pPr>
            <a:lvl8pPr marL="3200400" indent="0" latinLnBrk="0">
              <a:buNone/>
              <a:defRPr lang="pt-PT" sz="1600" b="1"/>
            </a:lvl8pPr>
            <a:lvl9pPr marL="3657600" indent="0" latinLnBrk="0">
              <a:buNone/>
              <a:defRPr lang="pt-PT" sz="1600" b="1"/>
            </a:lvl9pPr>
          </a:lstStyle>
          <a:p>
            <a:pPr lvl="0"/>
            <a:r>
              <a:rPr lang="pt-PT" dirty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 latinLnBrk="0">
              <a:buNone/>
              <a:defRPr lang="pt-PT" sz="2400" b="1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pt-PT" sz="2000" b="1"/>
            </a:lvl2pPr>
            <a:lvl3pPr marL="914400" indent="0" latinLnBrk="0">
              <a:buNone/>
              <a:defRPr lang="pt-PT" sz="1800" b="1"/>
            </a:lvl3pPr>
            <a:lvl4pPr marL="1371600" indent="0" latinLnBrk="0">
              <a:buNone/>
              <a:defRPr lang="pt-PT" sz="1600" b="1"/>
            </a:lvl4pPr>
            <a:lvl5pPr marL="1828800" indent="0" latinLnBrk="0">
              <a:buNone/>
              <a:defRPr lang="pt-PT" sz="1600" b="1"/>
            </a:lvl5pPr>
            <a:lvl6pPr marL="2286000" indent="0" latinLnBrk="0">
              <a:buNone/>
              <a:defRPr lang="pt-PT" sz="1600" b="1"/>
            </a:lvl6pPr>
            <a:lvl7pPr marL="2743200" indent="0" latinLnBrk="0">
              <a:buNone/>
              <a:defRPr lang="pt-PT" sz="1600" b="1"/>
            </a:lvl7pPr>
            <a:lvl8pPr marL="3200400" indent="0" latinLnBrk="0">
              <a:buNone/>
              <a:defRPr lang="pt-PT" sz="1600" b="1"/>
            </a:lvl8pPr>
            <a:lvl9pPr marL="3657600" indent="0" latinLnBrk="0">
              <a:buNone/>
              <a:defRPr lang="pt-PT" sz="1600" b="1"/>
            </a:lvl9pPr>
          </a:lstStyle>
          <a:p>
            <a:pPr lvl="0"/>
            <a:r>
              <a:rPr lang="pt-PT" dirty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DBF629-C639-48DE-A73C-3D7C37E9D458}" type="datetime1">
              <a:rPr lang="pt-PT" smtClean="0"/>
              <a:pPr/>
              <a:t>07-11-2016</a:t>
            </a:fld>
            <a:endParaRPr lang="pt-PT" dirty="0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1006610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98D134-98DC-4D38-A50B-09B6ECDEB871}" type="datetime1">
              <a:rPr lang="pt-PT" smtClean="0"/>
              <a:pPr/>
              <a:t>07-11-2016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516407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7D478D-C4CA-4385-8866-3278340368B7}" type="datetime1">
              <a:rPr lang="pt-PT" smtClean="0"/>
              <a:pPr/>
              <a:t>07-11-2016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395661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42900"/>
            <a:ext cx="3932237" cy="2158760"/>
          </a:xfrm>
        </p:spPr>
        <p:txBody>
          <a:bodyPr anchor="b"/>
          <a:lstStyle>
            <a:lvl1pPr latinLnBrk="0">
              <a:defRPr lang="pt-PT" sz="3200"/>
            </a:lvl1pPr>
          </a:lstStyle>
          <a:p>
            <a:r>
              <a:rPr lang="pt-PT" dirty="0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342900"/>
            <a:ext cx="6172200" cy="5829299"/>
          </a:xfrm>
        </p:spPr>
        <p:txBody>
          <a:bodyPr>
            <a:normAutofit/>
          </a:bodyPr>
          <a:lstStyle>
            <a:lvl1pPr latinLnBrk="0">
              <a:defRPr lang="pt-PT" sz="2400"/>
            </a:lvl1pPr>
            <a:lvl2pPr latinLnBrk="0">
              <a:defRPr lang="pt-PT" sz="2000"/>
            </a:lvl2pPr>
            <a:lvl3pPr latinLnBrk="0">
              <a:defRPr lang="pt-PT" sz="1800"/>
            </a:lvl3pPr>
            <a:lvl4pPr latinLnBrk="0">
              <a:defRPr lang="pt-PT" sz="1600"/>
            </a:lvl4pPr>
            <a:lvl5pPr latinLnBrk="0">
              <a:defRPr lang="pt-PT" sz="1600"/>
            </a:lvl5pPr>
            <a:lvl6pPr latinLnBrk="0">
              <a:defRPr lang="pt-PT" sz="2000"/>
            </a:lvl6pPr>
            <a:lvl7pPr latinLnBrk="0">
              <a:defRPr lang="pt-PT" sz="2000"/>
            </a:lvl7pPr>
            <a:lvl8pPr latinLnBrk="0">
              <a:defRPr lang="pt-PT" sz="2000"/>
            </a:lvl8pPr>
            <a:lvl9pPr latinLnBrk="0">
              <a:defRPr lang="pt-PT" sz="2000"/>
            </a:lvl9pPr>
          </a:lstStyle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668559"/>
            <a:ext cx="3932237" cy="3503641"/>
          </a:xfrm>
        </p:spPr>
        <p:txBody>
          <a:bodyPr/>
          <a:lstStyle>
            <a:lvl1pPr marL="0" indent="0" latinLnBrk="0">
              <a:buNone/>
              <a:defRPr lang="pt-PT" sz="1600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pt-PT" sz="1400"/>
            </a:lvl2pPr>
            <a:lvl3pPr marL="914400" indent="0" latinLnBrk="0">
              <a:buNone/>
              <a:defRPr lang="pt-PT" sz="1200"/>
            </a:lvl3pPr>
            <a:lvl4pPr marL="1371600" indent="0" latinLnBrk="0">
              <a:buNone/>
              <a:defRPr lang="pt-PT" sz="1000"/>
            </a:lvl4pPr>
            <a:lvl5pPr marL="1828800" indent="0" latinLnBrk="0">
              <a:buNone/>
              <a:defRPr lang="pt-PT" sz="1000"/>
            </a:lvl5pPr>
            <a:lvl6pPr marL="2286000" indent="0" latinLnBrk="0">
              <a:buNone/>
              <a:defRPr lang="pt-PT" sz="1000"/>
            </a:lvl6pPr>
            <a:lvl7pPr marL="2743200" indent="0" latinLnBrk="0">
              <a:buNone/>
              <a:defRPr lang="pt-PT" sz="1000"/>
            </a:lvl7pPr>
            <a:lvl8pPr marL="3200400" indent="0" latinLnBrk="0">
              <a:buNone/>
              <a:defRPr lang="pt-PT" sz="1000"/>
            </a:lvl8pPr>
            <a:lvl9pPr marL="3657600" indent="0" latinLnBrk="0">
              <a:buNone/>
              <a:defRPr lang="pt-PT" sz="1000"/>
            </a:lvl9pPr>
          </a:lstStyle>
          <a:p>
            <a:pPr lvl="0"/>
            <a:r>
              <a:rPr lang="pt-PT" dirty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4CB5C2-0AE5-446B-BAEA-794423986A3E}" type="datetime1">
              <a:rPr lang="pt-PT" smtClean="0"/>
              <a:pPr/>
              <a:t>07-11-2016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3639266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Clique para editar o estilo</a:t>
            </a:r>
          </a:p>
        </p:txBody>
      </p:sp>
      <p:sp>
        <p:nvSpPr>
          <p:cNvPr id="3" name="Marcador de Posição do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1C516C-ACA8-41DC-A3B9-8F401A249A05}" type="datetime1">
              <a:rPr lang="pt-PT" smtClean="0"/>
              <a:pPr/>
              <a:t>07-11-2016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438195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316528" y="365125"/>
            <a:ext cx="2037272" cy="5811838"/>
          </a:xfrm>
        </p:spPr>
        <p:txBody>
          <a:bodyPr vert="eaVert"/>
          <a:lstStyle/>
          <a:p>
            <a:r>
              <a:rPr lang="pt-PT" dirty="0"/>
              <a:t>Clique para editar o estilo</a:t>
            </a:r>
          </a:p>
        </p:txBody>
      </p:sp>
      <p:sp>
        <p:nvSpPr>
          <p:cNvPr id="3" name="Marcador de Posição do Texto Vertical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8133273" cy="5811838"/>
          </a:xfrm>
        </p:spPr>
        <p:txBody>
          <a:bodyPr vert="eaVert"/>
          <a:lstStyle/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1C4C79-D8F1-4527-BE08-2FFE9F46B2D5}" type="datetime1">
              <a:rPr lang="pt-PT" smtClean="0"/>
              <a:pPr/>
              <a:t>07-11-2016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2558296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o de Título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5210354" y="5637364"/>
            <a:ext cx="6524446" cy="534836"/>
          </a:xfrm>
        </p:spPr>
        <p:txBody>
          <a:bodyPr>
            <a:normAutofit/>
          </a:bodyPr>
          <a:lstStyle>
            <a:lvl1pPr marL="0" indent="0" algn="l" latinLnBrk="0">
              <a:buNone/>
              <a:defRPr lang="pt-PT" sz="2400"/>
            </a:lvl1pPr>
            <a:lvl2pPr marL="457200" indent="0" algn="ctr" latinLnBrk="0">
              <a:buNone/>
              <a:defRPr lang="pt-PT" sz="2000"/>
            </a:lvl2pPr>
            <a:lvl3pPr marL="914400" indent="0" algn="ctr" latinLnBrk="0">
              <a:buNone/>
              <a:defRPr lang="pt-PT" sz="1800"/>
            </a:lvl3pPr>
            <a:lvl4pPr marL="1371600" indent="0" algn="ctr" latinLnBrk="0">
              <a:buNone/>
              <a:defRPr lang="pt-PT" sz="1600"/>
            </a:lvl4pPr>
            <a:lvl5pPr marL="1828800" indent="0" algn="ctr" latinLnBrk="0">
              <a:buNone/>
              <a:defRPr lang="pt-PT" sz="1600"/>
            </a:lvl5pPr>
            <a:lvl6pPr marL="2286000" indent="0" algn="ctr" latinLnBrk="0">
              <a:buNone/>
              <a:defRPr lang="pt-PT" sz="1600"/>
            </a:lvl6pPr>
            <a:lvl7pPr marL="2743200" indent="0" algn="ctr" latinLnBrk="0">
              <a:buNone/>
              <a:defRPr lang="pt-PT" sz="1600"/>
            </a:lvl7pPr>
            <a:lvl8pPr marL="3200400" indent="0" algn="ctr" latinLnBrk="0">
              <a:buNone/>
              <a:defRPr lang="pt-PT" sz="1600"/>
            </a:lvl8pPr>
            <a:lvl9pPr marL="3657600" indent="0" algn="ctr" latinLnBrk="0">
              <a:buNone/>
              <a:defRPr lang="pt-PT" sz="1600"/>
            </a:lvl9pPr>
          </a:lstStyle>
          <a:p>
            <a:r>
              <a:rPr lang="pt-PT" dirty="0"/>
              <a:t>Clique para editar subtítulo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D6019F-A2A4-4A4E-B24B-E4B4103BEE8B}" type="datetime1">
              <a:rPr lang="pt-PT" smtClean="0"/>
              <a:pPr/>
              <a:t>07-11-2016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8" name="Marcador de Posição da Imagem 7"/>
          <p:cNvSpPr>
            <a:spLocks noGrp="1"/>
          </p:cNvSpPr>
          <p:nvPr>
            <p:ph type="pic" sz="quarter" idx="13"/>
          </p:nvPr>
        </p:nvSpPr>
        <p:spPr>
          <a:xfrm>
            <a:off x="5151120" y="342900"/>
            <a:ext cx="6583680" cy="384048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 latinLnBrk="0">
              <a:buNone/>
              <a:defRPr lang="pt-PT"/>
            </a:lvl1pPr>
          </a:lstStyle>
          <a:p>
            <a:r>
              <a:rPr lang="pt-PT" dirty="0"/>
              <a:t>Clique no ícone para adicionar uma imagem</a:t>
            </a:r>
          </a:p>
        </p:txBody>
      </p:sp>
      <p:sp>
        <p:nvSpPr>
          <p:cNvPr id="9" name="Marcador de Posição da Imagem 7"/>
          <p:cNvSpPr>
            <a:spLocks noGrp="1"/>
          </p:cNvSpPr>
          <p:nvPr>
            <p:ph type="pic" sz="quarter" idx="14"/>
          </p:nvPr>
        </p:nvSpPr>
        <p:spPr>
          <a:xfrm rot="21360920">
            <a:off x="630474" y="924313"/>
            <a:ext cx="3840480" cy="512064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 latinLnBrk="0">
              <a:buNone/>
              <a:defRPr lang="pt-PT"/>
            </a:lvl1pPr>
          </a:lstStyle>
          <a:p>
            <a:r>
              <a:rPr lang="pt-PT" dirty="0"/>
              <a:t>Clique no ícone para adicionar uma imagem</a:t>
            </a: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210354" y="4200633"/>
            <a:ext cx="6524446" cy="1370190"/>
          </a:xfrm>
        </p:spPr>
        <p:txBody>
          <a:bodyPr anchor="b">
            <a:normAutofit/>
          </a:bodyPr>
          <a:lstStyle>
            <a:lvl1pPr algn="l" latinLnBrk="0">
              <a:defRPr lang="pt-PT" sz="4400">
                <a:solidFill>
                  <a:schemeClr val="accent1"/>
                </a:solidFill>
              </a:defRPr>
            </a:lvl1pPr>
          </a:lstStyle>
          <a:p>
            <a:r>
              <a:rPr lang="pt-PT" dirty="0"/>
              <a:t>Clique para editar o estilo</a:t>
            </a:r>
          </a:p>
        </p:txBody>
      </p:sp>
    </p:spTree>
    <p:extLst>
      <p:ext uri="{BB962C8B-B14F-4D97-AF65-F5344CB8AC3E}">
        <p14:creationId xmlns:p14="http://schemas.microsoft.com/office/powerpoint/2010/main" xmlns="" val="2951970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m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5B014F-4B94-426B-B527-66F89D3D9FD1}" type="datetime1">
              <a:rPr lang="pt-PT" smtClean="0"/>
              <a:pPr/>
              <a:t>07-11-2016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5" name="Retângulo 4"/>
          <p:cNvSpPr/>
          <p:nvPr/>
        </p:nvSpPr>
        <p:spPr bwMode="hidden">
          <a:xfrm>
            <a:off x="990" y="685800"/>
            <a:ext cx="12191010" cy="5486400"/>
          </a:xfrm>
          <a:prstGeom prst="rect">
            <a:avLst/>
          </a:prstGeom>
          <a:gradFill>
            <a:gsLst>
              <a:gs pos="35000">
                <a:schemeClr val="bg1">
                  <a:lumMod val="65000"/>
                  <a:lumOff val="35000"/>
                  <a:alpha val="60000"/>
                </a:schemeClr>
              </a:gs>
              <a:gs pos="0">
                <a:schemeClr val="tx2">
                  <a:alpha val="90000"/>
                  <a:lumMod val="0"/>
                </a:schemeClr>
              </a:gs>
              <a:gs pos="100000">
                <a:schemeClr val="bg1">
                  <a:lumMod val="65000"/>
                  <a:lumOff val="35000"/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6" name="Retângulo 5"/>
          <p:cNvSpPr/>
          <p:nvPr/>
        </p:nvSpPr>
        <p:spPr>
          <a:xfrm>
            <a:off x="0" y="61722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7" name="Retângulo 6"/>
          <p:cNvSpPr/>
          <p:nvPr/>
        </p:nvSpPr>
        <p:spPr>
          <a:xfrm>
            <a:off x="0" y="5334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8" name="Marcador de Posição da Imagem 7"/>
          <p:cNvSpPr>
            <a:spLocks noGrp="1"/>
          </p:cNvSpPr>
          <p:nvPr>
            <p:ph type="pic" sz="quarter" idx="13"/>
          </p:nvPr>
        </p:nvSpPr>
        <p:spPr>
          <a:xfrm>
            <a:off x="457200" y="992124"/>
            <a:ext cx="11277600" cy="4873752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 latinLnBrk="0">
              <a:buNone/>
              <a:defRPr lang="pt-PT"/>
            </a:lvl1pPr>
          </a:lstStyle>
          <a:p>
            <a:r>
              <a:rPr lang="pt-PT" dirty="0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xmlns="" val="4273100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as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C1C75C-ACFE-4F29-BA4C-02741DEA735D}" type="datetime1">
              <a:rPr lang="pt-PT" smtClean="0"/>
              <a:pPr/>
              <a:t>07-11-2016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5" name="Retângulo 4"/>
          <p:cNvSpPr/>
          <p:nvPr/>
        </p:nvSpPr>
        <p:spPr bwMode="hidden">
          <a:xfrm>
            <a:off x="990" y="685800"/>
            <a:ext cx="12191010" cy="5486400"/>
          </a:xfrm>
          <a:prstGeom prst="rect">
            <a:avLst/>
          </a:prstGeom>
          <a:gradFill>
            <a:gsLst>
              <a:gs pos="35000">
                <a:schemeClr val="bg1">
                  <a:lumMod val="65000"/>
                  <a:lumOff val="35000"/>
                  <a:alpha val="60000"/>
                </a:schemeClr>
              </a:gs>
              <a:gs pos="0">
                <a:schemeClr val="tx2">
                  <a:alpha val="90000"/>
                  <a:lumMod val="0"/>
                </a:schemeClr>
              </a:gs>
              <a:gs pos="100000">
                <a:schemeClr val="bg1">
                  <a:lumMod val="65000"/>
                  <a:lumOff val="35000"/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9" name="Retângulo 8"/>
          <p:cNvSpPr/>
          <p:nvPr/>
        </p:nvSpPr>
        <p:spPr>
          <a:xfrm>
            <a:off x="0" y="5334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0" name="Retângulo 9"/>
          <p:cNvSpPr/>
          <p:nvPr/>
        </p:nvSpPr>
        <p:spPr>
          <a:xfrm>
            <a:off x="0" y="61722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8" name="Marcador de Posição da Imagem 7"/>
          <p:cNvSpPr>
            <a:spLocks noGrp="1"/>
          </p:cNvSpPr>
          <p:nvPr>
            <p:ph type="pic" sz="quarter" idx="13"/>
          </p:nvPr>
        </p:nvSpPr>
        <p:spPr>
          <a:xfrm>
            <a:off x="457200" y="992124"/>
            <a:ext cx="5487924" cy="4873752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 latinLnBrk="0">
              <a:buNone/>
              <a:defRPr lang="pt-PT"/>
            </a:lvl1pPr>
          </a:lstStyle>
          <a:p>
            <a:r>
              <a:rPr lang="pt-PT" dirty="0"/>
              <a:t>Clique no ícone para adicionar uma imagem</a:t>
            </a:r>
          </a:p>
        </p:txBody>
      </p:sp>
      <p:sp>
        <p:nvSpPr>
          <p:cNvPr id="11" name="Marcador de Posição da Imagem 7"/>
          <p:cNvSpPr>
            <a:spLocks noGrp="1"/>
          </p:cNvSpPr>
          <p:nvPr>
            <p:ph type="pic" sz="quarter" idx="14"/>
          </p:nvPr>
        </p:nvSpPr>
        <p:spPr>
          <a:xfrm>
            <a:off x="6248400" y="992124"/>
            <a:ext cx="5486400" cy="4873752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 latinLnBrk="0">
              <a:buNone/>
              <a:defRPr lang="pt-PT"/>
            </a:lvl1pPr>
          </a:lstStyle>
          <a:p>
            <a:r>
              <a:rPr lang="pt-PT" dirty="0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xmlns="" val="2840877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Quatro Imagens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 bwMode="hidden">
          <a:xfrm>
            <a:off x="990" y="685243"/>
            <a:ext cx="12191010" cy="1371600"/>
          </a:xfrm>
          <a:prstGeom prst="rect">
            <a:avLst/>
          </a:prstGeom>
          <a:gradFill>
            <a:gsLst>
              <a:gs pos="35000">
                <a:schemeClr val="bg1">
                  <a:lumMod val="65000"/>
                  <a:lumOff val="35000"/>
                  <a:alpha val="60000"/>
                </a:schemeClr>
              </a:gs>
              <a:gs pos="0">
                <a:schemeClr val="tx2">
                  <a:alpha val="90000"/>
                  <a:lumMod val="0"/>
                </a:schemeClr>
              </a:gs>
              <a:gs pos="100000">
                <a:schemeClr val="bg1">
                  <a:lumMod val="65000"/>
                  <a:lumOff val="35000"/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0" name="Retângulo 9"/>
          <p:cNvSpPr/>
          <p:nvPr/>
        </p:nvSpPr>
        <p:spPr>
          <a:xfrm>
            <a:off x="0" y="5334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827088"/>
            <a:ext cx="4853636" cy="1143869"/>
          </a:xfrm>
        </p:spPr>
        <p:txBody>
          <a:bodyPr anchor="ctr"/>
          <a:lstStyle>
            <a:lvl1pPr latinLnBrk="0">
              <a:defRPr lang="pt-PT" sz="3200"/>
            </a:lvl1pPr>
          </a:lstStyle>
          <a:p>
            <a:r>
              <a:rPr lang="pt-PT" dirty="0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6090249" y="533400"/>
            <a:ext cx="2651760" cy="265176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pt-PT" sz="2400"/>
            </a:lvl1pPr>
            <a:lvl2pPr marL="457200" indent="0" latinLnBrk="0">
              <a:buNone/>
              <a:defRPr lang="pt-PT" sz="2800"/>
            </a:lvl2pPr>
            <a:lvl3pPr marL="914400" indent="0" latinLnBrk="0">
              <a:buNone/>
              <a:defRPr lang="pt-PT" sz="2400"/>
            </a:lvl3pPr>
            <a:lvl4pPr marL="1371600" indent="0" latinLnBrk="0">
              <a:buNone/>
              <a:defRPr lang="pt-PT" sz="2000"/>
            </a:lvl4pPr>
            <a:lvl5pPr marL="1828800" indent="0" latinLnBrk="0">
              <a:buNone/>
              <a:defRPr lang="pt-PT" sz="2000"/>
            </a:lvl5pPr>
            <a:lvl6pPr marL="2286000" indent="0" latinLnBrk="0">
              <a:buNone/>
              <a:defRPr lang="pt-PT" sz="2000"/>
            </a:lvl6pPr>
            <a:lvl7pPr marL="2743200" indent="0" latinLnBrk="0">
              <a:buNone/>
              <a:defRPr lang="pt-PT" sz="2000"/>
            </a:lvl7pPr>
            <a:lvl8pPr marL="3200400" indent="0" latinLnBrk="0">
              <a:buNone/>
              <a:defRPr lang="pt-PT" sz="2000"/>
            </a:lvl8pPr>
            <a:lvl9pPr marL="3657600" indent="0" latinLnBrk="0">
              <a:buNone/>
              <a:defRPr lang="pt-PT" sz="2000"/>
            </a:lvl9pPr>
          </a:lstStyle>
          <a:p>
            <a:r>
              <a:rPr lang="pt-PT" dirty="0"/>
              <a:t>Clique no ícone para adicionar uma imagem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981200" y="2648309"/>
            <a:ext cx="3798498" cy="1828800"/>
          </a:xfrm>
        </p:spPr>
        <p:txBody>
          <a:bodyPr>
            <a:normAutofit/>
          </a:bodyPr>
          <a:lstStyle>
            <a:lvl1pPr marL="0" indent="0" latinLnBrk="0">
              <a:buNone/>
              <a:defRPr lang="pt-PT" sz="1800">
                <a:solidFill>
                  <a:schemeClr val="accent3"/>
                </a:solidFill>
              </a:defRPr>
            </a:lvl1pPr>
            <a:lvl2pPr marL="457200" indent="0" latinLnBrk="0">
              <a:buNone/>
              <a:defRPr lang="pt-PT" sz="1400"/>
            </a:lvl2pPr>
            <a:lvl3pPr marL="914400" indent="0" latinLnBrk="0">
              <a:buNone/>
              <a:defRPr lang="pt-PT" sz="1200"/>
            </a:lvl3pPr>
            <a:lvl4pPr marL="1371600" indent="0" latinLnBrk="0">
              <a:buNone/>
              <a:defRPr lang="pt-PT" sz="1000"/>
            </a:lvl4pPr>
            <a:lvl5pPr marL="1828800" indent="0" latinLnBrk="0">
              <a:buNone/>
              <a:defRPr lang="pt-PT" sz="1000"/>
            </a:lvl5pPr>
            <a:lvl6pPr marL="2286000" indent="0" latinLnBrk="0">
              <a:buNone/>
              <a:defRPr lang="pt-PT" sz="1000"/>
            </a:lvl6pPr>
            <a:lvl7pPr marL="2743200" indent="0" latinLnBrk="0">
              <a:buNone/>
              <a:defRPr lang="pt-PT" sz="1000"/>
            </a:lvl7pPr>
            <a:lvl8pPr marL="3200400" indent="0" latinLnBrk="0">
              <a:buNone/>
              <a:defRPr lang="pt-PT" sz="1000"/>
            </a:lvl8pPr>
            <a:lvl9pPr marL="3657600" indent="0" latinLnBrk="0">
              <a:buNone/>
              <a:defRPr lang="pt-PT" sz="1000"/>
            </a:lvl9pPr>
          </a:lstStyle>
          <a:p>
            <a:pPr lvl="0"/>
            <a:r>
              <a:rPr lang="pt-PT" dirty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6EC339-AEF3-42EF-A6CF-E317FF88A483}" type="datetime1">
              <a:rPr lang="pt-PT" smtClean="0"/>
              <a:pPr/>
              <a:t>07-11-2016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11" name="Marcador de Posição da Imagem 2"/>
          <p:cNvSpPr>
            <a:spLocks noGrp="1"/>
          </p:cNvSpPr>
          <p:nvPr>
            <p:ph type="pic" idx="13"/>
          </p:nvPr>
        </p:nvSpPr>
        <p:spPr>
          <a:xfrm>
            <a:off x="9066564" y="533400"/>
            <a:ext cx="2651760" cy="265176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pt-PT" sz="2400"/>
            </a:lvl1pPr>
            <a:lvl2pPr marL="457200" indent="0" latinLnBrk="0">
              <a:buNone/>
              <a:defRPr lang="pt-PT" sz="2800"/>
            </a:lvl2pPr>
            <a:lvl3pPr marL="914400" indent="0" latinLnBrk="0">
              <a:buNone/>
              <a:defRPr lang="pt-PT" sz="2400"/>
            </a:lvl3pPr>
            <a:lvl4pPr marL="1371600" indent="0" latinLnBrk="0">
              <a:buNone/>
              <a:defRPr lang="pt-PT" sz="2000"/>
            </a:lvl4pPr>
            <a:lvl5pPr marL="1828800" indent="0" latinLnBrk="0">
              <a:buNone/>
              <a:defRPr lang="pt-PT" sz="2000"/>
            </a:lvl5pPr>
            <a:lvl6pPr marL="2286000" indent="0" latinLnBrk="0">
              <a:buNone/>
              <a:defRPr lang="pt-PT" sz="2000"/>
            </a:lvl6pPr>
            <a:lvl7pPr marL="2743200" indent="0" latinLnBrk="0">
              <a:buNone/>
              <a:defRPr lang="pt-PT" sz="2000"/>
            </a:lvl7pPr>
            <a:lvl8pPr marL="3200400" indent="0" latinLnBrk="0">
              <a:buNone/>
              <a:defRPr lang="pt-PT" sz="2000"/>
            </a:lvl8pPr>
            <a:lvl9pPr marL="3657600" indent="0" latinLnBrk="0">
              <a:buNone/>
              <a:defRPr lang="pt-PT" sz="2000"/>
            </a:lvl9pPr>
          </a:lstStyle>
          <a:p>
            <a:r>
              <a:rPr lang="pt-PT" dirty="0"/>
              <a:t>Clique no ícone para adicionar uma imagem</a:t>
            </a:r>
          </a:p>
        </p:txBody>
      </p:sp>
      <p:sp>
        <p:nvSpPr>
          <p:cNvPr id="12" name="Marcador de Posição da Imagem 2"/>
          <p:cNvSpPr>
            <a:spLocks noGrp="1"/>
          </p:cNvSpPr>
          <p:nvPr>
            <p:ph type="pic" idx="14"/>
          </p:nvPr>
        </p:nvSpPr>
        <p:spPr>
          <a:xfrm>
            <a:off x="6090249" y="3520440"/>
            <a:ext cx="2651760" cy="265176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pt-PT" sz="2400"/>
            </a:lvl1pPr>
            <a:lvl2pPr marL="457200" indent="0" latinLnBrk="0">
              <a:buNone/>
              <a:defRPr lang="pt-PT" sz="2800"/>
            </a:lvl2pPr>
            <a:lvl3pPr marL="914400" indent="0" latinLnBrk="0">
              <a:buNone/>
              <a:defRPr lang="pt-PT" sz="2400"/>
            </a:lvl3pPr>
            <a:lvl4pPr marL="1371600" indent="0" latinLnBrk="0">
              <a:buNone/>
              <a:defRPr lang="pt-PT" sz="2000"/>
            </a:lvl4pPr>
            <a:lvl5pPr marL="1828800" indent="0" latinLnBrk="0">
              <a:buNone/>
              <a:defRPr lang="pt-PT" sz="2000"/>
            </a:lvl5pPr>
            <a:lvl6pPr marL="2286000" indent="0" latinLnBrk="0">
              <a:buNone/>
              <a:defRPr lang="pt-PT" sz="2000"/>
            </a:lvl6pPr>
            <a:lvl7pPr marL="2743200" indent="0" latinLnBrk="0">
              <a:buNone/>
              <a:defRPr lang="pt-PT" sz="2000"/>
            </a:lvl7pPr>
            <a:lvl8pPr marL="3200400" indent="0" latinLnBrk="0">
              <a:buNone/>
              <a:defRPr lang="pt-PT" sz="2000"/>
            </a:lvl8pPr>
            <a:lvl9pPr marL="3657600" indent="0" latinLnBrk="0">
              <a:buNone/>
              <a:defRPr lang="pt-PT" sz="2000"/>
            </a:lvl9pPr>
          </a:lstStyle>
          <a:p>
            <a:r>
              <a:rPr lang="pt-PT" dirty="0"/>
              <a:t>Clique no ícone para adicionar uma imagem</a:t>
            </a:r>
          </a:p>
        </p:txBody>
      </p:sp>
      <p:sp>
        <p:nvSpPr>
          <p:cNvPr id="13" name="Marcador de Posição da Imagem 2"/>
          <p:cNvSpPr>
            <a:spLocks noGrp="1"/>
          </p:cNvSpPr>
          <p:nvPr>
            <p:ph type="pic" idx="15"/>
          </p:nvPr>
        </p:nvSpPr>
        <p:spPr>
          <a:xfrm>
            <a:off x="9066564" y="3520440"/>
            <a:ext cx="2651760" cy="265176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pt-PT" sz="2400"/>
            </a:lvl1pPr>
            <a:lvl2pPr marL="457200" indent="0" latinLnBrk="0">
              <a:buNone/>
              <a:defRPr lang="pt-PT" sz="2800"/>
            </a:lvl2pPr>
            <a:lvl3pPr marL="914400" indent="0" latinLnBrk="0">
              <a:buNone/>
              <a:defRPr lang="pt-PT" sz="2400"/>
            </a:lvl3pPr>
            <a:lvl4pPr marL="1371600" indent="0" latinLnBrk="0">
              <a:buNone/>
              <a:defRPr lang="pt-PT" sz="2000"/>
            </a:lvl4pPr>
            <a:lvl5pPr marL="1828800" indent="0" latinLnBrk="0">
              <a:buNone/>
              <a:defRPr lang="pt-PT" sz="2000"/>
            </a:lvl5pPr>
            <a:lvl6pPr marL="2286000" indent="0" latinLnBrk="0">
              <a:buNone/>
              <a:defRPr lang="pt-PT" sz="2000"/>
            </a:lvl6pPr>
            <a:lvl7pPr marL="2743200" indent="0" latinLnBrk="0">
              <a:buNone/>
              <a:defRPr lang="pt-PT" sz="2000"/>
            </a:lvl7pPr>
            <a:lvl8pPr marL="3200400" indent="0" latinLnBrk="0">
              <a:buNone/>
              <a:defRPr lang="pt-PT" sz="2000"/>
            </a:lvl8pPr>
            <a:lvl9pPr marL="3657600" indent="0" latinLnBrk="0">
              <a:buNone/>
              <a:defRPr lang="pt-PT" sz="2000"/>
            </a:lvl9pPr>
          </a:lstStyle>
          <a:p>
            <a:r>
              <a:rPr lang="pt-PT" dirty="0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xmlns="" val="2958253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 bwMode="hidden">
          <a:xfrm>
            <a:off x="990" y="4800600"/>
            <a:ext cx="12191010" cy="1371600"/>
          </a:xfrm>
          <a:prstGeom prst="rect">
            <a:avLst/>
          </a:prstGeom>
          <a:gradFill>
            <a:gsLst>
              <a:gs pos="35000">
                <a:schemeClr val="bg1">
                  <a:lumMod val="65000"/>
                  <a:lumOff val="35000"/>
                  <a:alpha val="60000"/>
                </a:schemeClr>
              </a:gs>
              <a:gs pos="0">
                <a:schemeClr val="tx2">
                  <a:alpha val="90000"/>
                  <a:lumMod val="0"/>
                </a:schemeClr>
              </a:gs>
              <a:gs pos="100000">
                <a:schemeClr val="bg1">
                  <a:lumMod val="65000"/>
                  <a:lumOff val="35000"/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9" name="Retângulo 8"/>
          <p:cNvSpPr/>
          <p:nvPr/>
        </p:nvSpPr>
        <p:spPr>
          <a:xfrm>
            <a:off x="0" y="61722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904117"/>
            <a:ext cx="5257800" cy="1143869"/>
          </a:xfrm>
        </p:spPr>
        <p:txBody>
          <a:bodyPr anchor="ctr"/>
          <a:lstStyle>
            <a:lvl1pPr latinLnBrk="0">
              <a:defRPr lang="pt-PT" sz="3200"/>
            </a:lvl1pPr>
          </a:lstStyle>
          <a:p>
            <a:r>
              <a:rPr lang="pt-PT" dirty="0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6680200" y="392112"/>
            <a:ext cx="5029200" cy="5964238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pt-PT" sz="2400"/>
            </a:lvl1pPr>
            <a:lvl2pPr marL="457200" indent="0" latinLnBrk="0">
              <a:buNone/>
              <a:defRPr lang="pt-PT" sz="2800"/>
            </a:lvl2pPr>
            <a:lvl3pPr marL="914400" indent="0" latinLnBrk="0">
              <a:buNone/>
              <a:defRPr lang="pt-PT" sz="2400"/>
            </a:lvl3pPr>
            <a:lvl4pPr marL="1371600" indent="0" latinLnBrk="0">
              <a:buNone/>
              <a:defRPr lang="pt-PT" sz="2000"/>
            </a:lvl4pPr>
            <a:lvl5pPr marL="1828800" indent="0" latinLnBrk="0">
              <a:buNone/>
              <a:defRPr lang="pt-PT" sz="2000"/>
            </a:lvl5pPr>
            <a:lvl6pPr marL="2286000" indent="0" latinLnBrk="0">
              <a:buNone/>
              <a:defRPr lang="pt-PT" sz="2000"/>
            </a:lvl6pPr>
            <a:lvl7pPr marL="2743200" indent="0" latinLnBrk="0">
              <a:buNone/>
              <a:defRPr lang="pt-PT" sz="2000"/>
            </a:lvl7pPr>
            <a:lvl8pPr marL="3200400" indent="0" latinLnBrk="0">
              <a:buNone/>
              <a:defRPr lang="pt-PT" sz="2000"/>
            </a:lvl8pPr>
            <a:lvl9pPr marL="3657600" indent="0" latinLnBrk="0">
              <a:buNone/>
              <a:defRPr lang="pt-PT" sz="2000"/>
            </a:lvl9pPr>
          </a:lstStyle>
          <a:p>
            <a:r>
              <a:rPr lang="pt-PT" dirty="0"/>
              <a:t>Clique no ícone para adicionar uma imagem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981200" y="1524000"/>
            <a:ext cx="4114800" cy="1905000"/>
          </a:xfrm>
        </p:spPr>
        <p:txBody>
          <a:bodyPr>
            <a:normAutofit/>
          </a:bodyPr>
          <a:lstStyle>
            <a:lvl1pPr marL="0" indent="0" latinLnBrk="0">
              <a:buNone/>
              <a:defRPr lang="pt-PT" sz="1800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pt-PT" sz="1400"/>
            </a:lvl2pPr>
            <a:lvl3pPr marL="914400" indent="0" latinLnBrk="0">
              <a:buNone/>
              <a:defRPr lang="pt-PT" sz="1200"/>
            </a:lvl3pPr>
            <a:lvl4pPr marL="1371600" indent="0" latinLnBrk="0">
              <a:buNone/>
              <a:defRPr lang="pt-PT" sz="1000"/>
            </a:lvl4pPr>
            <a:lvl5pPr marL="1828800" indent="0" latinLnBrk="0">
              <a:buNone/>
              <a:defRPr lang="pt-PT" sz="1000"/>
            </a:lvl5pPr>
            <a:lvl6pPr marL="2286000" indent="0" latinLnBrk="0">
              <a:buNone/>
              <a:defRPr lang="pt-PT" sz="1000"/>
            </a:lvl6pPr>
            <a:lvl7pPr marL="2743200" indent="0" latinLnBrk="0">
              <a:buNone/>
              <a:defRPr lang="pt-PT" sz="1000"/>
            </a:lvl7pPr>
            <a:lvl8pPr marL="3200400" indent="0" latinLnBrk="0">
              <a:buNone/>
              <a:defRPr lang="pt-PT" sz="1000"/>
            </a:lvl8pPr>
            <a:lvl9pPr marL="3657600" indent="0" latinLnBrk="0">
              <a:buNone/>
              <a:defRPr lang="pt-PT" sz="1000"/>
            </a:lvl9pPr>
          </a:lstStyle>
          <a:p>
            <a:pPr lvl="0"/>
            <a:r>
              <a:rPr lang="pt-PT" dirty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BAB39A-1E35-4AF4-8752-EDC689AF4D77}" type="datetime1">
              <a:rPr lang="pt-PT" smtClean="0"/>
              <a:pPr/>
              <a:t>07-11-2016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2563397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as Imagens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34BB78-49A8-42B9-A65A-B35E9DEAF1FA}" type="datetime1">
              <a:rPr lang="pt-PT" smtClean="0"/>
              <a:pPr/>
              <a:t>07-11-2016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8" name="Marcador de Posição da Imagem 7"/>
          <p:cNvSpPr>
            <a:spLocks noGrp="1"/>
          </p:cNvSpPr>
          <p:nvPr>
            <p:ph type="pic" sz="quarter" idx="13"/>
          </p:nvPr>
        </p:nvSpPr>
        <p:spPr>
          <a:xfrm>
            <a:off x="457200" y="342900"/>
            <a:ext cx="5487924" cy="3935802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 latinLnBrk="0">
              <a:buNone/>
              <a:defRPr lang="pt-PT"/>
            </a:lvl1pPr>
          </a:lstStyle>
          <a:p>
            <a:r>
              <a:rPr lang="pt-PT" dirty="0"/>
              <a:t>Clique no ícone para adicionar uma imagem</a:t>
            </a:r>
          </a:p>
        </p:txBody>
      </p:sp>
      <p:sp>
        <p:nvSpPr>
          <p:cNvPr id="11" name="Marcador de Posição da Imagem 7"/>
          <p:cNvSpPr>
            <a:spLocks noGrp="1"/>
          </p:cNvSpPr>
          <p:nvPr>
            <p:ph type="pic" sz="quarter" idx="14"/>
          </p:nvPr>
        </p:nvSpPr>
        <p:spPr>
          <a:xfrm>
            <a:off x="6248400" y="342900"/>
            <a:ext cx="5486400" cy="3935802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 latinLnBrk="0">
              <a:buNone/>
              <a:defRPr lang="pt-PT"/>
            </a:lvl1pPr>
          </a:lstStyle>
          <a:p>
            <a:r>
              <a:rPr lang="pt-PT" dirty="0"/>
              <a:t>Clique no ícone para adicionar uma imagem</a:t>
            </a:r>
          </a:p>
        </p:txBody>
      </p:sp>
      <p:sp>
        <p:nvSpPr>
          <p:cNvPr id="12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372362" y="4485736"/>
            <a:ext cx="3657600" cy="1686464"/>
          </a:xfrm>
        </p:spPr>
        <p:txBody>
          <a:bodyPr>
            <a:normAutofit/>
          </a:bodyPr>
          <a:lstStyle>
            <a:lvl1pPr marL="0" indent="0" latinLnBrk="0">
              <a:buNone/>
              <a:defRPr lang="pt-PT" sz="1800">
                <a:solidFill>
                  <a:schemeClr val="accent2"/>
                </a:solidFill>
              </a:defRPr>
            </a:lvl1pPr>
            <a:lvl2pPr marL="457200" indent="0" latinLnBrk="0">
              <a:buNone/>
              <a:defRPr lang="pt-PT" sz="1400"/>
            </a:lvl2pPr>
            <a:lvl3pPr marL="914400" indent="0" latinLnBrk="0">
              <a:buNone/>
              <a:defRPr lang="pt-PT" sz="1200"/>
            </a:lvl3pPr>
            <a:lvl4pPr marL="1371600" indent="0" latinLnBrk="0">
              <a:buNone/>
              <a:defRPr lang="pt-PT" sz="1000"/>
            </a:lvl4pPr>
            <a:lvl5pPr marL="1828800" indent="0" latinLnBrk="0">
              <a:buNone/>
              <a:defRPr lang="pt-PT" sz="1000"/>
            </a:lvl5pPr>
            <a:lvl6pPr marL="2286000" indent="0" latinLnBrk="0">
              <a:buNone/>
              <a:defRPr lang="pt-PT" sz="1000"/>
            </a:lvl6pPr>
            <a:lvl7pPr marL="2743200" indent="0" latinLnBrk="0">
              <a:buNone/>
              <a:defRPr lang="pt-PT" sz="1000"/>
            </a:lvl7pPr>
            <a:lvl8pPr marL="3200400" indent="0" latinLnBrk="0">
              <a:buNone/>
              <a:defRPr lang="pt-PT" sz="1000"/>
            </a:lvl8pPr>
            <a:lvl9pPr marL="3657600" indent="0" latinLnBrk="0">
              <a:buNone/>
              <a:defRPr lang="pt-PT" sz="1000"/>
            </a:lvl9pPr>
          </a:lstStyle>
          <a:p>
            <a:pPr lvl="0"/>
            <a:r>
              <a:rPr lang="pt-PT" dirty="0"/>
              <a:t>Clique para editar os estilos</a:t>
            </a:r>
          </a:p>
        </p:txBody>
      </p:sp>
      <p:sp>
        <p:nvSpPr>
          <p:cNvPr id="13" name="Marcador de Posição do Texto 3"/>
          <p:cNvSpPr>
            <a:spLocks noGrp="1"/>
          </p:cNvSpPr>
          <p:nvPr>
            <p:ph type="body" sz="half" idx="15"/>
          </p:nvPr>
        </p:nvSpPr>
        <p:spPr>
          <a:xfrm>
            <a:off x="7162800" y="4485736"/>
            <a:ext cx="3657600" cy="1686464"/>
          </a:xfrm>
        </p:spPr>
        <p:txBody>
          <a:bodyPr>
            <a:normAutofit/>
          </a:bodyPr>
          <a:lstStyle>
            <a:lvl1pPr marL="0" indent="0" latinLnBrk="0">
              <a:buNone/>
              <a:defRPr lang="pt-PT" sz="1800">
                <a:solidFill>
                  <a:schemeClr val="accent2"/>
                </a:solidFill>
              </a:defRPr>
            </a:lvl1pPr>
            <a:lvl2pPr marL="457200" indent="0" latinLnBrk="0">
              <a:buNone/>
              <a:defRPr lang="pt-PT" sz="1400"/>
            </a:lvl2pPr>
            <a:lvl3pPr marL="914400" indent="0" latinLnBrk="0">
              <a:buNone/>
              <a:defRPr lang="pt-PT" sz="1200"/>
            </a:lvl3pPr>
            <a:lvl4pPr marL="1371600" indent="0" latinLnBrk="0">
              <a:buNone/>
              <a:defRPr lang="pt-PT" sz="1000"/>
            </a:lvl4pPr>
            <a:lvl5pPr marL="1828800" indent="0" latinLnBrk="0">
              <a:buNone/>
              <a:defRPr lang="pt-PT" sz="1000"/>
            </a:lvl5pPr>
            <a:lvl6pPr marL="2286000" indent="0" latinLnBrk="0">
              <a:buNone/>
              <a:defRPr lang="pt-PT" sz="1000"/>
            </a:lvl6pPr>
            <a:lvl7pPr marL="2743200" indent="0" latinLnBrk="0">
              <a:buNone/>
              <a:defRPr lang="pt-PT" sz="1000"/>
            </a:lvl7pPr>
            <a:lvl8pPr marL="3200400" indent="0" latinLnBrk="0">
              <a:buNone/>
              <a:defRPr lang="pt-PT" sz="1000"/>
            </a:lvl8pPr>
            <a:lvl9pPr marL="3657600" indent="0" latinLnBrk="0">
              <a:buNone/>
              <a:defRPr lang="pt-PT" sz="1000"/>
            </a:lvl9pPr>
          </a:lstStyle>
          <a:p>
            <a:pPr lvl="0"/>
            <a:r>
              <a:rPr lang="pt-PT" dirty="0"/>
              <a:t>Clique para editar os estilos</a:t>
            </a:r>
          </a:p>
        </p:txBody>
      </p:sp>
    </p:spTree>
    <p:extLst>
      <p:ext uri="{BB962C8B-B14F-4D97-AF65-F5344CB8AC3E}">
        <p14:creationId xmlns:p14="http://schemas.microsoft.com/office/powerpoint/2010/main" xmlns="" val="4276958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ês Imagens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 bwMode="hidden">
          <a:xfrm>
            <a:off x="990" y="685243"/>
            <a:ext cx="12191010" cy="1371600"/>
          </a:xfrm>
          <a:prstGeom prst="rect">
            <a:avLst/>
          </a:prstGeom>
          <a:gradFill>
            <a:gsLst>
              <a:gs pos="35000">
                <a:schemeClr val="bg1">
                  <a:lumMod val="65000"/>
                  <a:lumOff val="35000"/>
                  <a:alpha val="60000"/>
                </a:schemeClr>
              </a:gs>
              <a:gs pos="0">
                <a:schemeClr val="tx2">
                  <a:alpha val="90000"/>
                  <a:lumMod val="0"/>
                </a:schemeClr>
              </a:gs>
              <a:gs pos="100000">
                <a:schemeClr val="bg1">
                  <a:lumMod val="65000"/>
                  <a:lumOff val="35000"/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0" name="Retângulo 9"/>
          <p:cNvSpPr/>
          <p:nvPr/>
        </p:nvSpPr>
        <p:spPr>
          <a:xfrm>
            <a:off x="0" y="5334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827088"/>
            <a:ext cx="4853636" cy="1143869"/>
          </a:xfrm>
        </p:spPr>
        <p:txBody>
          <a:bodyPr anchor="ctr"/>
          <a:lstStyle>
            <a:lvl1pPr latinLnBrk="0">
              <a:defRPr lang="pt-PT" sz="3200"/>
            </a:lvl1pPr>
          </a:lstStyle>
          <a:p>
            <a:r>
              <a:rPr lang="pt-PT" dirty="0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6090248" y="533400"/>
            <a:ext cx="5644551" cy="393192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pt-PT" sz="2400"/>
            </a:lvl1pPr>
            <a:lvl2pPr marL="457200" indent="0" latinLnBrk="0">
              <a:buNone/>
              <a:defRPr lang="pt-PT" sz="2800"/>
            </a:lvl2pPr>
            <a:lvl3pPr marL="914400" indent="0" latinLnBrk="0">
              <a:buNone/>
              <a:defRPr lang="pt-PT" sz="2400"/>
            </a:lvl3pPr>
            <a:lvl4pPr marL="1371600" indent="0" latinLnBrk="0">
              <a:buNone/>
              <a:defRPr lang="pt-PT" sz="2000"/>
            </a:lvl4pPr>
            <a:lvl5pPr marL="1828800" indent="0" latinLnBrk="0">
              <a:buNone/>
              <a:defRPr lang="pt-PT" sz="2000"/>
            </a:lvl5pPr>
            <a:lvl6pPr marL="2286000" indent="0" latinLnBrk="0">
              <a:buNone/>
              <a:defRPr lang="pt-PT" sz="2000"/>
            </a:lvl6pPr>
            <a:lvl7pPr marL="2743200" indent="0" latinLnBrk="0">
              <a:buNone/>
              <a:defRPr lang="pt-PT" sz="2000"/>
            </a:lvl7pPr>
            <a:lvl8pPr marL="3200400" indent="0" latinLnBrk="0">
              <a:buNone/>
              <a:defRPr lang="pt-PT" sz="2000"/>
            </a:lvl8pPr>
            <a:lvl9pPr marL="3657600" indent="0" latinLnBrk="0">
              <a:buNone/>
              <a:defRPr lang="pt-PT" sz="2000"/>
            </a:lvl9pPr>
          </a:lstStyle>
          <a:p>
            <a:r>
              <a:rPr lang="pt-PT" dirty="0"/>
              <a:t>Clique no ícone para adicionar uma imagem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538822" y="4693204"/>
            <a:ext cx="4814978" cy="1478996"/>
          </a:xfrm>
        </p:spPr>
        <p:txBody>
          <a:bodyPr>
            <a:normAutofit/>
          </a:bodyPr>
          <a:lstStyle>
            <a:lvl1pPr marL="0" indent="0" latinLnBrk="0">
              <a:buNone/>
              <a:defRPr lang="pt-PT" sz="1800">
                <a:solidFill>
                  <a:schemeClr val="accent5"/>
                </a:solidFill>
              </a:defRPr>
            </a:lvl1pPr>
            <a:lvl2pPr marL="457200" indent="0" latinLnBrk="0">
              <a:buNone/>
              <a:defRPr lang="pt-PT" sz="1400"/>
            </a:lvl2pPr>
            <a:lvl3pPr marL="914400" indent="0" latinLnBrk="0">
              <a:buNone/>
              <a:defRPr lang="pt-PT" sz="1200"/>
            </a:lvl3pPr>
            <a:lvl4pPr marL="1371600" indent="0" latinLnBrk="0">
              <a:buNone/>
              <a:defRPr lang="pt-PT" sz="1000"/>
            </a:lvl4pPr>
            <a:lvl5pPr marL="1828800" indent="0" latinLnBrk="0">
              <a:buNone/>
              <a:defRPr lang="pt-PT" sz="1000"/>
            </a:lvl5pPr>
            <a:lvl6pPr marL="2286000" indent="0" latinLnBrk="0">
              <a:buNone/>
              <a:defRPr lang="pt-PT" sz="1000"/>
            </a:lvl6pPr>
            <a:lvl7pPr marL="2743200" indent="0" latinLnBrk="0">
              <a:buNone/>
              <a:defRPr lang="pt-PT" sz="1000"/>
            </a:lvl7pPr>
            <a:lvl8pPr marL="3200400" indent="0" latinLnBrk="0">
              <a:buNone/>
              <a:defRPr lang="pt-PT" sz="1000"/>
            </a:lvl8pPr>
            <a:lvl9pPr marL="3657600" indent="0" latinLnBrk="0">
              <a:buNone/>
              <a:defRPr lang="pt-PT" sz="1000"/>
            </a:lvl9pPr>
          </a:lstStyle>
          <a:p>
            <a:pPr lvl="0"/>
            <a:r>
              <a:rPr lang="pt-PT" dirty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pt-PT"/>
              <a:pPr/>
              <a:t>07-11-2016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15" name="Marcador de Posição da Imagem 2"/>
          <p:cNvSpPr>
            <a:spLocks noGrp="1"/>
          </p:cNvSpPr>
          <p:nvPr>
            <p:ph type="pic" idx="14"/>
          </p:nvPr>
        </p:nvSpPr>
        <p:spPr>
          <a:xfrm rot="195460">
            <a:off x="3227982" y="2470557"/>
            <a:ext cx="2377440" cy="310896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pt-PT" sz="2400"/>
            </a:lvl1pPr>
            <a:lvl2pPr marL="457200" indent="0" latinLnBrk="0">
              <a:buNone/>
              <a:defRPr lang="pt-PT" sz="2800"/>
            </a:lvl2pPr>
            <a:lvl3pPr marL="914400" indent="0" latinLnBrk="0">
              <a:buNone/>
              <a:defRPr lang="pt-PT" sz="2400"/>
            </a:lvl3pPr>
            <a:lvl4pPr marL="1371600" indent="0" latinLnBrk="0">
              <a:buNone/>
              <a:defRPr lang="pt-PT" sz="2000"/>
            </a:lvl4pPr>
            <a:lvl5pPr marL="1828800" indent="0" latinLnBrk="0">
              <a:buNone/>
              <a:defRPr lang="pt-PT" sz="2000"/>
            </a:lvl5pPr>
            <a:lvl6pPr marL="2286000" indent="0" latinLnBrk="0">
              <a:buNone/>
              <a:defRPr lang="pt-PT" sz="2000"/>
            </a:lvl6pPr>
            <a:lvl7pPr marL="2743200" indent="0" latinLnBrk="0">
              <a:buNone/>
              <a:defRPr lang="pt-PT" sz="2000"/>
            </a:lvl7pPr>
            <a:lvl8pPr marL="3200400" indent="0" latinLnBrk="0">
              <a:buNone/>
              <a:defRPr lang="pt-PT" sz="2000"/>
            </a:lvl8pPr>
            <a:lvl9pPr marL="3657600" indent="0" latinLnBrk="0">
              <a:buNone/>
              <a:defRPr lang="pt-PT" sz="2000"/>
            </a:lvl9pPr>
          </a:lstStyle>
          <a:p>
            <a:r>
              <a:rPr lang="pt-PT" dirty="0"/>
              <a:t>Clique no ícone para adicionar uma imagem</a:t>
            </a:r>
          </a:p>
        </p:txBody>
      </p:sp>
      <p:sp>
        <p:nvSpPr>
          <p:cNvPr id="14" name="Marcador de Posição da Imagem 2"/>
          <p:cNvSpPr>
            <a:spLocks noGrp="1"/>
          </p:cNvSpPr>
          <p:nvPr>
            <p:ph type="pic" idx="13"/>
          </p:nvPr>
        </p:nvSpPr>
        <p:spPr>
          <a:xfrm rot="21394454">
            <a:off x="792700" y="2816440"/>
            <a:ext cx="2377440" cy="310896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pt-PT" sz="2400"/>
            </a:lvl1pPr>
            <a:lvl2pPr marL="457200" indent="0" latinLnBrk="0">
              <a:buNone/>
              <a:defRPr lang="pt-PT" sz="2800"/>
            </a:lvl2pPr>
            <a:lvl3pPr marL="914400" indent="0" latinLnBrk="0">
              <a:buNone/>
              <a:defRPr lang="pt-PT" sz="2400"/>
            </a:lvl3pPr>
            <a:lvl4pPr marL="1371600" indent="0" latinLnBrk="0">
              <a:buNone/>
              <a:defRPr lang="pt-PT" sz="2000"/>
            </a:lvl4pPr>
            <a:lvl5pPr marL="1828800" indent="0" latinLnBrk="0">
              <a:buNone/>
              <a:defRPr lang="pt-PT" sz="2000"/>
            </a:lvl5pPr>
            <a:lvl6pPr marL="2286000" indent="0" latinLnBrk="0">
              <a:buNone/>
              <a:defRPr lang="pt-PT" sz="2000"/>
            </a:lvl6pPr>
            <a:lvl7pPr marL="2743200" indent="0" latinLnBrk="0">
              <a:buNone/>
              <a:defRPr lang="pt-PT" sz="2000"/>
            </a:lvl7pPr>
            <a:lvl8pPr marL="3200400" indent="0" latinLnBrk="0">
              <a:buNone/>
              <a:defRPr lang="pt-PT" sz="2000"/>
            </a:lvl8pPr>
            <a:lvl9pPr marL="3657600" indent="0" latinLnBrk="0">
              <a:buNone/>
              <a:defRPr lang="pt-PT" sz="2000"/>
            </a:lvl9pPr>
          </a:lstStyle>
          <a:p>
            <a:r>
              <a:rPr lang="pt-PT" dirty="0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xmlns="" val="2680667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ernativo Três Imagens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 bwMode="hidden">
          <a:xfrm>
            <a:off x="990" y="4800600"/>
            <a:ext cx="12191010" cy="1371600"/>
          </a:xfrm>
          <a:prstGeom prst="rect">
            <a:avLst/>
          </a:prstGeom>
          <a:gradFill>
            <a:gsLst>
              <a:gs pos="35000">
                <a:schemeClr val="bg1">
                  <a:lumMod val="65000"/>
                  <a:lumOff val="35000"/>
                  <a:alpha val="60000"/>
                </a:schemeClr>
              </a:gs>
              <a:gs pos="0">
                <a:schemeClr val="tx2">
                  <a:alpha val="90000"/>
                  <a:lumMod val="0"/>
                </a:schemeClr>
              </a:gs>
              <a:gs pos="100000">
                <a:schemeClr val="bg1">
                  <a:lumMod val="65000"/>
                  <a:lumOff val="35000"/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3" name="Retângulo 12"/>
          <p:cNvSpPr/>
          <p:nvPr/>
        </p:nvSpPr>
        <p:spPr>
          <a:xfrm>
            <a:off x="0" y="61722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998" y="4891326"/>
            <a:ext cx="5243341" cy="1143869"/>
          </a:xfrm>
        </p:spPr>
        <p:txBody>
          <a:bodyPr anchor="ctr"/>
          <a:lstStyle>
            <a:lvl1pPr latinLnBrk="0">
              <a:defRPr lang="pt-PT" sz="3200"/>
            </a:lvl1pPr>
          </a:lstStyle>
          <a:p>
            <a:r>
              <a:rPr lang="pt-PT" dirty="0"/>
              <a:t>Clique para editar o estilo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095999" y="3446687"/>
            <a:ext cx="5243341" cy="1218766"/>
          </a:xfrm>
        </p:spPr>
        <p:txBody>
          <a:bodyPr>
            <a:normAutofit/>
          </a:bodyPr>
          <a:lstStyle>
            <a:lvl1pPr marL="0" indent="0" latinLnBrk="0">
              <a:buNone/>
              <a:defRPr lang="pt-PT" sz="1800">
                <a:solidFill>
                  <a:schemeClr val="accent3"/>
                </a:solidFill>
              </a:defRPr>
            </a:lvl1pPr>
            <a:lvl2pPr marL="457200" indent="0" latinLnBrk="0">
              <a:buNone/>
              <a:defRPr lang="pt-PT" sz="1400"/>
            </a:lvl2pPr>
            <a:lvl3pPr marL="914400" indent="0" latinLnBrk="0">
              <a:buNone/>
              <a:defRPr lang="pt-PT" sz="1200"/>
            </a:lvl3pPr>
            <a:lvl4pPr marL="1371600" indent="0" latinLnBrk="0">
              <a:buNone/>
              <a:defRPr lang="pt-PT" sz="1000"/>
            </a:lvl4pPr>
            <a:lvl5pPr marL="1828800" indent="0" latinLnBrk="0">
              <a:buNone/>
              <a:defRPr lang="pt-PT" sz="1000"/>
            </a:lvl5pPr>
            <a:lvl6pPr marL="2286000" indent="0" latinLnBrk="0">
              <a:buNone/>
              <a:defRPr lang="pt-PT" sz="1000"/>
            </a:lvl6pPr>
            <a:lvl7pPr marL="2743200" indent="0" latinLnBrk="0">
              <a:buNone/>
              <a:defRPr lang="pt-PT" sz="1000"/>
            </a:lvl7pPr>
            <a:lvl8pPr marL="3200400" indent="0" latinLnBrk="0">
              <a:buNone/>
              <a:defRPr lang="pt-PT" sz="1000"/>
            </a:lvl8pPr>
            <a:lvl9pPr marL="3657600" indent="0" latinLnBrk="0">
              <a:buNone/>
              <a:defRPr lang="pt-PT" sz="1000"/>
            </a:lvl9pPr>
          </a:lstStyle>
          <a:p>
            <a:pPr lvl="0"/>
            <a:r>
              <a:rPr lang="pt-PT" dirty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0D98CC-2A80-4CD1-BB91-34B73EF8A177}" type="datetime1">
              <a:rPr lang="pt-PT" smtClean="0"/>
              <a:pPr/>
              <a:t>07-11-2016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15" name="Marcador de Posição da Imagem 2"/>
          <p:cNvSpPr>
            <a:spLocks noGrp="1"/>
          </p:cNvSpPr>
          <p:nvPr>
            <p:ph type="pic" idx="14"/>
          </p:nvPr>
        </p:nvSpPr>
        <p:spPr>
          <a:xfrm rot="21399265">
            <a:off x="6348116" y="454960"/>
            <a:ext cx="3291840" cy="246888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pt-PT" sz="2400"/>
            </a:lvl1pPr>
            <a:lvl2pPr marL="457200" indent="0" latinLnBrk="0">
              <a:buNone/>
              <a:defRPr lang="pt-PT" sz="2800"/>
            </a:lvl2pPr>
            <a:lvl3pPr marL="914400" indent="0" latinLnBrk="0">
              <a:buNone/>
              <a:defRPr lang="pt-PT" sz="2400"/>
            </a:lvl3pPr>
            <a:lvl4pPr marL="1371600" indent="0" latinLnBrk="0">
              <a:buNone/>
              <a:defRPr lang="pt-PT" sz="2000"/>
            </a:lvl4pPr>
            <a:lvl5pPr marL="1828800" indent="0" latinLnBrk="0">
              <a:buNone/>
              <a:defRPr lang="pt-PT" sz="2000"/>
            </a:lvl5pPr>
            <a:lvl6pPr marL="2286000" indent="0" latinLnBrk="0">
              <a:buNone/>
              <a:defRPr lang="pt-PT" sz="2000"/>
            </a:lvl6pPr>
            <a:lvl7pPr marL="2743200" indent="0" latinLnBrk="0">
              <a:buNone/>
              <a:defRPr lang="pt-PT" sz="2000"/>
            </a:lvl7pPr>
            <a:lvl8pPr marL="3200400" indent="0" latinLnBrk="0">
              <a:buNone/>
              <a:defRPr lang="pt-PT" sz="2000"/>
            </a:lvl8pPr>
            <a:lvl9pPr marL="3657600" indent="0" latinLnBrk="0">
              <a:buNone/>
              <a:defRPr lang="pt-PT" sz="2000"/>
            </a:lvl9pPr>
          </a:lstStyle>
          <a:p>
            <a:r>
              <a:rPr lang="pt-PT" dirty="0"/>
              <a:t>Clique no ícone para adicionar uma imagem</a:t>
            </a:r>
          </a:p>
        </p:txBody>
      </p:sp>
      <p:sp>
        <p:nvSpPr>
          <p:cNvPr id="14" name="Marcador de Posição da Imagem 2"/>
          <p:cNvSpPr>
            <a:spLocks noGrp="1"/>
          </p:cNvSpPr>
          <p:nvPr>
            <p:ph type="pic" idx="13"/>
          </p:nvPr>
        </p:nvSpPr>
        <p:spPr>
          <a:xfrm rot="303383">
            <a:off x="9660140" y="669025"/>
            <a:ext cx="1951096" cy="2551434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pt-PT" sz="2400"/>
            </a:lvl1pPr>
            <a:lvl2pPr marL="457200" indent="0" latinLnBrk="0">
              <a:buNone/>
              <a:defRPr lang="pt-PT" sz="2800"/>
            </a:lvl2pPr>
            <a:lvl3pPr marL="914400" indent="0" latinLnBrk="0">
              <a:buNone/>
              <a:defRPr lang="pt-PT" sz="2400"/>
            </a:lvl3pPr>
            <a:lvl4pPr marL="1371600" indent="0" latinLnBrk="0">
              <a:buNone/>
              <a:defRPr lang="pt-PT" sz="2000"/>
            </a:lvl4pPr>
            <a:lvl5pPr marL="1828800" indent="0" latinLnBrk="0">
              <a:buNone/>
              <a:defRPr lang="pt-PT" sz="2000"/>
            </a:lvl5pPr>
            <a:lvl6pPr marL="2286000" indent="0" latinLnBrk="0">
              <a:buNone/>
              <a:defRPr lang="pt-PT" sz="2000"/>
            </a:lvl6pPr>
            <a:lvl7pPr marL="2743200" indent="0" latinLnBrk="0">
              <a:buNone/>
              <a:defRPr lang="pt-PT" sz="2000"/>
            </a:lvl7pPr>
            <a:lvl8pPr marL="3200400" indent="0" latinLnBrk="0">
              <a:buNone/>
              <a:defRPr lang="pt-PT" sz="2000"/>
            </a:lvl8pPr>
            <a:lvl9pPr marL="3657600" indent="0" latinLnBrk="0">
              <a:buNone/>
              <a:defRPr lang="pt-PT" sz="2000"/>
            </a:lvl9pPr>
          </a:lstStyle>
          <a:p>
            <a:r>
              <a:rPr lang="pt-PT" dirty="0"/>
              <a:t>Clique no ícone para adicionar uma imagem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457201" y="350520"/>
            <a:ext cx="5029200" cy="597408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pt-PT" sz="2400"/>
            </a:lvl1pPr>
            <a:lvl2pPr marL="457200" indent="0" latinLnBrk="0">
              <a:buNone/>
              <a:defRPr lang="pt-PT" sz="2800"/>
            </a:lvl2pPr>
            <a:lvl3pPr marL="914400" indent="0" latinLnBrk="0">
              <a:buNone/>
              <a:defRPr lang="pt-PT" sz="2400"/>
            </a:lvl3pPr>
            <a:lvl4pPr marL="1371600" indent="0" latinLnBrk="0">
              <a:buNone/>
              <a:defRPr lang="pt-PT" sz="2000"/>
            </a:lvl4pPr>
            <a:lvl5pPr marL="1828800" indent="0" latinLnBrk="0">
              <a:buNone/>
              <a:defRPr lang="pt-PT" sz="2000"/>
            </a:lvl5pPr>
            <a:lvl6pPr marL="2286000" indent="0" latinLnBrk="0">
              <a:buNone/>
              <a:defRPr lang="pt-PT" sz="2000"/>
            </a:lvl6pPr>
            <a:lvl7pPr marL="2743200" indent="0" latinLnBrk="0">
              <a:buNone/>
              <a:defRPr lang="pt-PT" sz="2000"/>
            </a:lvl7pPr>
            <a:lvl8pPr marL="3200400" indent="0" latinLnBrk="0">
              <a:buNone/>
              <a:defRPr lang="pt-PT" sz="2000"/>
            </a:lvl8pPr>
            <a:lvl9pPr marL="3657600" indent="0" latinLnBrk="0">
              <a:buNone/>
              <a:defRPr lang="pt-PT" sz="2000"/>
            </a:lvl9pPr>
          </a:lstStyle>
          <a:p>
            <a:r>
              <a:rPr lang="pt-PT" dirty="0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xmlns="" val="3964750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23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PT" dirty="0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7810500" y="6408799"/>
            <a:ext cx="1943100" cy="2264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pt-PT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E4A67-3389-47D9-99B1-754932950D44}" type="datetime1">
              <a:rPr lang="pt-PT" smtClean="0"/>
              <a:pPr/>
              <a:t>07-11-2016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838200" y="6408799"/>
            <a:ext cx="6750050" cy="2264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pt-PT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9975850" y="6408799"/>
            <a:ext cx="1377950" cy="2264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pt-PT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2412F-EBA6-4A6D-A4D4-2B90367D5631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4213551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7" r:id="rId6"/>
    <p:sldLayoutId id="2147483664" r:id="rId7"/>
    <p:sldLayoutId id="2147483665" r:id="rId8"/>
    <p:sldLayoutId id="2147483666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8" r:id="rId17"/>
    <p:sldLayoutId id="2147483659" r:id="rId18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pt-PT"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pt-PT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PT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PT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PT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PT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PT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PT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PT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PT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lang="pt-PT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pt-PT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pt-PT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pt-PT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pt-PT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pt-PT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pt-PT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pt-PT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pt-PT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28" userDrawn="1">
          <p15:clr>
            <a:srgbClr val="F26B43"/>
          </p15:clr>
        </p15:guide>
        <p15:guide id="4" pos="7152" userDrawn="1">
          <p15:clr>
            <a:srgbClr val="F26B43"/>
          </p15:clr>
        </p15:guide>
        <p15:guide id="5" pos="288" userDrawn="1">
          <p15:clr>
            <a:srgbClr val="F26B43"/>
          </p15:clr>
        </p15:guide>
        <p15:guide id="6" pos="7392" userDrawn="1">
          <p15:clr>
            <a:srgbClr val="F26B43"/>
          </p15:clr>
        </p15:guide>
        <p15:guide id="7" orient="horz" pos="216" userDrawn="1">
          <p15:clr>
            <a:srgbClr val="F26B43"/>
          </p15:clr>
        </p15:guide>
        <p15:guide id="8" orient="horz" pos="3888" userDrawn="1">
          <p15:clr>
            <a:srgbClr val="F26B43"/>
          </p15:clr>
        </p15:guide>
        <p15:guide id="9" orient="horz" pos="1152" userDrawn="1">
          <p15:clr>
            <a:srgbClr val="F26B43"/>
          </p15:clr>
        </p15:guide>
        <p15:guide id="10" pos="1248" userDrawn="1">
          <p15:clr>
            <a:srgbClr val="F26B43"/>
          </p15:clr>
        </p15:guide>
        <p15:guide id="11" orient="horz" pos="960" userDrawn="1">
          <p15:clr>
            <a:srgbClr val="F26B43"/>
          </p15:clr>
        </p15:guide>
        <p15:guide id="12" orient="horz" pos="4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5446838" y="4594771"/>
            <a:ext cx="6524446" cy="137019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Microsoft YaHei UI Light" pitchFamily="34" charset="-122"/>
                <a:ea typeface="Microsoft YaHei UI Light" pitchFamily="34" charset="-122"/>
              </a:rPr>
              <a:t>Season 2 :</a:t>
            </a:r>
            <a:r>
              <a:rPr lang="en-US" dirty="0" smtClean="0">
                <a:latin typeface="Microsoft YaHei UI Light" pitchFamily="34" charset="-122"/>
                <a:ea typeface="Microsoft YaHei UI Light" pitchFamily="34" charset="-122"/>
              </a:rPr>
              <a:t/>
            </a:r>
            <a:br>
              <a:rPr lang="en-US" dirty="0" smtClean="0">
                <a:latin typeface="Microsoft YaHei UI Light" pitchFamily="34" charset="-122"/>
                <a:ea typeface="Microsoft YaHei UI Light" pitchFamily="34" charset="-122"/>
              </a:rPr>
            </a:b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Microsoft YaHei UI Light" pitchFamily="34" charset="-122"/>
                <a:ea typeface="Microsoft YaHei UI Light" pitchFamily="34" charset="-122"/>
              </a:rPr>
              <a:t>Asylum</a:t>
            </a:r>
            <a:endParaRPr lang="en-US" dirty="0"/>
          </a:p>
        </p:txBody>
      </p:sp>
      <p:pic>
        <p:nvPicPr>
          <p:cNvPr id="6" name="Marcador de Posição da Imagem 5" descr="transferir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/>
          <a:srcRect t="1574" b="1574"/>
          <a:stretch>
            <a:fillRect/>
          </a:stretch>
        </p:blipFill>
        <p:spPr>
          <a:xfrm>
            <a:off x="1332485" y="1387366"/>
            <a:ext cx="3318341" cy="4424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Marcador de Posição da Imagem 9" descr="AHS-season-2-cast (1)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/>
          <a:srcRect t="6630" b="6630"/>
          <a:stretch>
            <a:fillRect/>
          </a:stretch>
        </p:blipFill>
        <p:spPr>
          <a:xfrm>
            <a:off x="5549762" y="1403131"/>
            <a:ext cx="5144513" cy="3000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5163058" y="4389819"/>
            <a:ext cx="6524446" cy="1370190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Microsoft YaHei UI Light" pitchFamily="34" charset="-122"/>
                <a:ea typeface="Microsoft YaHei UI Light" pitchFamily="34" charset="-122"/>
              </a:rPr>
              <a:t>Season 3:</a:t>
            </a:r>
            <a:r>
              <a:rPr lang="en-US" dirty="0" smtClean="0">
                <a:latin typeface="Microsoft YaHei UI Light" pitchFamily="34" charset="-122"/>
                <a:ea typeface="Microsoft YaHei UI Light" pitchFamily="34" charset="-122"/>
              </a:rPr>
              <a:t/>
            </a:r>
            <a:br>
              <a:rPr lang="en-US" dirty="0" smtClean="0">
                <a:latin typeface="Microsoft YaHei UI Light" pitchFamily="34" charset="-122"/>
                <a:ea typeface="Microsoft YaHei UI Light" pitchFamily="34" charset="-122"/>
              </a:rPr>
            </a:b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Microsoft YaHei UI Light" pitchFamily="34" charset="-122"/>
                <a:ea typeface="Microsoft YaHei UI Light" pitchFamily="34" charset="-122"/>
              </a:rPr>
              <a:t>Coven</a:t>
            </a:r>
            <a:endParaRPr lang="en-US" dirty="0"/>
          </a:p>
        </p:txBody>
      </p:sp>
      <p:pic>
        <p:nvPicPr>
          <p:cNvPr id="6" name="Marcador de Posição da Imagem 6" descr="American_Horror_Story_Season_333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/>
          <a:srcRect t="2831" b="3997"/>
          <a:stretch>
            <a:fillRect/>
          </a:stretch>
        </p:blipFill>
        <p:spPr>
          <a:xfrm>
            <a:off x="1040826" y="1135118"/>
            <a:ext cx="3483877" cy="4587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Marcador de Posição da Imagem 5" descr="tumblr_mr4xiuw7eO1rsobi3o1_500.gif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/>
          <a:srcRect l="1827" r="1827"/>
          <a:stretch>
            <a:fillRect/>
          </a:stretch>
        </p:blipFill>
        <p:spPr>
          <a:xfrm>
            <a:off x="5171088" y="1104725"/>
            <a:ext cx="5223641" cy="3047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5659820" y="4200633"/>
            <a:ext cx="6074979" cy="1370190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Microsoft YaHei UI Light" pitchFamily="34" charset="-122"/>
                <a:ea typeface="Microsoft YaHei UI Light" pitchFamily="34" charset="-122"/>
              </a:rPr>
              <a:t>Season 4:</a:t>
            </a:r>
            <a:r>
              <a:rPr lang="en-US" dirty="0" smtClean="0">
                <a:latin typeface="Microsoft YaHei UI Light" pitchFamily="34" charset="-122"/>
                <a:ea typeface="Microsoft YaHei UI Light" pitchFamily="34" charset="-122"/>
              </a:rPr>
              <a:t/>
            </a:r>
            <a:br>
              <a:rPr lang="en-US" dirty="0" smtClean="0">
                <a:latin typeface="Microsoft YaHei UI Light" pitchFamily="34" charset="-122"/>
                <a:ea typeface="Microsoft YaHei UI Light" pitchFamily="34" charset="-122"/>
              </a:rPr>
            </a:b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Microsoft YaHei UI Light" pitchFamily="34" charset="-122"/>
                <a:ea typeface="Microsoft YaHei UI Light" pitchFamily="34" charset="-122"/>
              </a:rPr>
              <a:t>Freak Show</a:t>
            </a:r>
            <a:endParaRPr lang="en-US" dirty="0"/>
          </a:p>
        </p:txBody>
      </p:sp>
      <p:pic>
        <p:nvPicPr>
          <p:cNvPr id="6" name="Marcador de Posição da Imagem 5" descr="AHS 2.pn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/>
          <a:srcRect l="53582" r="206"/>
          <a:stretch>
            <a:fillRect/>
          </a:stretch>
        </p:blipFill>
        <p:spPr>
          <a:xfrm>
            <a:off x="1542807" y="1072054"/>
            <a:ext cx="3108019" cy="4547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Marcador de Posição da Imagem 6" descr="ahs4-3-800x400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/>
          <a:srcRect l="7141" r="7141"/>
          <a:stretch>
            <a:fillRect/>
          </a:stretch>
        </p:blipFill>
        <p:spPr>
          <a:xfrm>
            <a:off x="5659820" y="1074507"/>
            <a:ext cx="4924097" cy="2872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Microsoft YaHei UI Light" pitchFamily="34" charset="-122"/>
                <a:ea typeface="Microsoft YaHei UI Light" pitchFamily="34" charset="-122"/>
              </a:rPr>
              <a:t>Season 6: </a:t>
            </a:r>
            <a:r>
              <a:rPr lang="en-US" dirty="0" smtClean="0">
                <a:latin typeface="Microsoft YaHei UI Light" pitchFamily="34" charset="-122"/>
                <a:ea typeface="Microsoft YaHei UI Light" pitchFamily="34" charset="-122"/>
              </a:rPr>
              <a:t/>
            </a:r>
            <a:br>
              <a:rPr lang="en-US" dirty="0" smtClean="0">
                <a:latin typeface="Microsoft YaHei UI Light" pitchFamily="34" charset="-122"/>
                <a:ea typeface="Microsoft YaHei UI Light" pitchFamily="34" charset="-122"/>
              </a:rPr>
            </a:b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Microsoft YaHei UI Light" pitchFamily="34" charset="-122"/>
                <a:ea typeface="Microsoft YaHei UI Light" pitchFamily="34" charset="-122"/>
              </a:rPr>
              <a:t>My Roanoke Nightmare</a:t>
            </a:r>
            <a:endParaRPr lang="en-US" dirty="0"/>
          </a:p>
        </p:txBody>
      </p:sp>
      <p:pic>
        <p:nvPicPr>
          <p:cNvPr id="6" name="Marcador de Posição da Imagem 5" descr="c823bc58a6e86cdcb05360213468fe4e4cd78648757d78f1172bfe43e321f92d_1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/>
          <a:srcRect t="6576" b="6576"/>
          <a:stretch>
            <a:fillRect/>
          </a:stretch>
        </p:blipFill>
        <p:spPr>
          <a:xfrm>
            <a:off x="1352194" y="1229710"/>
            <a:ext cx="3204039" cy="4272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Marcador de Posição da Imagem 6" descr="house-american-horror-story-zoom-0332b386-a6e9-40e5-8e81-777d86d49ec6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/>
          <a:srcRect l="3962" r="3962"/>
          <a:stretch>
            <a:fillRect/>
          </a:stretch>
        </p:blipFill>
        <p:spPr>
          <a:xfrm>
            <a:off x="5293010" y="1198179"/>
            <a:ext cx="5063434" cy="2953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Posição de Conteúdo 9" descr="tumblr_o0wtfdxvtY1v2usxbo3_400.pn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rcRect l="1740" r="8021"/>
          <a:stretch>
            <a:fillRect/>
          </a:stretch>
        </p:blipFill>
        <p:spPr>
          <a:xfrm>
            <a:off x="1150883" y="1025862"/>
            <a:ext cx="4256690" cy="2948224"/>
          </a:xfrm>
          <a:prstGeom prst="rect">
            <a:avLst/>
          </a:prstGeom>
        </p:spPr>
      </p:pic>
      <p:pic>
        <p:nvPicPr>
          <p:cNvPr id="10" name="Marcador de Posição de Conteúdo 7" descr="tumblr_inline_nwncqd1CxG1smw1z7_1280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6227378" y="1054226"/>
            <a:ext cx="4351283" cy="2899042"/>
          </a:xfrm>
          <a:prstGeom prst="rect">
            <a:avLst/>
          </a:prstGeom>
        </p:spPr>
      </p:pic>
      <p:pic>
        <p:nvPicPr>
          <p:cNvPr id="9218" name="Picture 2" descr="Resultado de imagem para holden ahs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60015" y="3371548"/>
            <a:ext cx="3706977" cy="2083321"/>
          </a:xfrm>
          <a:prstGeom prst="rect">
            <a:avLst/>
          </a:prstGeom>
          <a:noFill/>
        </p:spPr>
      </p:pic>
      <p:sp>
        <p:nvSpPr>
          <p:cNvPr id="11" name="Rectângulo 10"/>
          <p:cNvSpPr/>
          <p:nvPr/>
        </p:nvSpPr>
        <p:spPr>
          <a:xfrm>
            <a:off x="7451833" y="4067532"/>
            <a:ext cx="32056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PT" sz="2200" b="1" dirty="0" smtClean="0">
                <a:solidFill>
                  <a:schemeClr val="accent4">
                    <a:lumMod val="75000"/>
                  </a:schemeClr>
                </a:solidFill>
                <a:latin typeface="Microsoft YaHei UI Light" pitchFamily="34" charset="-122"/>
                <a:ea typeface="Microsoft YaHei UI Light" pitchFamily="34" charset="-122"/>
              </a:rPr>
              <a:t>Chloë Sevigny </a:t>
            </a:r>
          </a:p>
          <a:p>
            <a:pPr algn="r"/>
            <a:r>
              <a:rPr lang="pt-PT" sz="2200" b="1" dirty="0" smtClean="0">
                <a:solidFill>
                  <a:schemeClr val="accent4">
                    <a:lumMod val="75000"/>
                  </a:schemeClr>
                </a:solidFill>
                <a:latin typeface="Microsoft YaHei UI Light" pitchFamily="34" charset="-122"/>
                <a:ea typeface="Microsoft YaHei UI Light" pitchFamily="34" charset="-122"/>
              </a:rPr>
              <a:t> Dr. Alex Lowe</a:t>
            </a:r>
          </a:p>
        </p:txBody>
      </p:sp>
      <p:sp>
        <p:nvSpPr>
          <p:cNvPr id="12" name="Rectângulo 11"/>
          <p:cNvSpPr/>
          <p:nvPr/>
        </p:nvSpPr>
        <p:spPr>
          <a:xfrm>
            <a:off x="1093076" y="4067531"/>
            <a:ext cx="28010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200" b="1" dirty="0" smtClean="0">
                <a:solidFill>
                  <a:schemeClr val="accent4">
                    <a:lumMod val="75000"/>
                  </a:schemeClr>
                </a:solidFill>
                <a:latin typeface="Microsoft YaHei UI Light" pitchFamily="34" charset="-122"/>
                <a:ea typeface="Microsoft YaHei UI Light" pitchFamily="34" charset="-122"/>
              </a:rPr>
              <a:t>Wes Bentley </a:t>
            </a:r>
          </a:p>
          <a:p>
            <a:r>
              <a:rPr lang="pt-PT" sz="2200" b="1" dirty="0" smtClean="0">
                <a:solidFill>
                  <a:schemeClr val="accent4">
                    <a:lumMod val="75000"/>
                  </a:schemeClr>
                </a:solidFill>
                <a:latin typeface="Microsoft YaHei UI Light" pitchFamily="34" charset="-122"/>
                <a:ea typeface="Microsoft YaHei UI Light" pitchFamily="34" charset="-122"/>
              </a:rPr>
              <a:t>Det. John Low</a:t>
            </a:r>
          </a:p>
        </p:txBody>
      </p:sp>
      <p:sp>
        <p:nvSpPr>
          <p:cNvPr id="13" name="Rectângulo 12"/>
          <p:cNvSpPr/>
          <p:nvPr/>
        </p:nvSpPr>
        <p:spPr>
          <a:xfrm>
            <a:off x="5077716" y="5514568"/>
            <a:ext cx="20050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accent4">
                    <a:lumMod val="75000"/>
                  </a:schemeClr>
                </a:solidFill>
                <a:latin typeface="Microsoft YaHei Light" pitchFamily="34" charset="-122"/>
                <a:ea typeface="Microsoft YaHei Light" pitchFamily="34" charset="-122"/>
              </a:rPr>
              <a:t>Lennon </a:t>
            </a:r>
            <a:r>
              <a:rPr lang="en-US" sz="2200" b="1" dirty="0" smtClean="0">
                <a:solidFill>
                  <a:schemeClr val="accent4">
                    <a:lumMod val="75000"/>
                  </a:schemeClr>
                </a:solidFill>
                <a:latin typeface="Microsoft YaHei Light" pitchFamily="34" charset="-122"/>
                <a:ea typeface="Microsoft YaHei Light" pitchFamily="34" charset="-122"/>
              </a:rPr>
              <a:t>Henry</a:t>
            </a:r>
          </a:p>
          <a:p>
            <a:pPr algn="ctr"/>
            <a:r>
              <a:rPr lang="en-US" sz="2200" b="1" dirty="0" smtClean="0">
                <a:solidFill>
                  <a:schemeClr val="accent4">
                    <a:lumMod val="75000"/>
                  </a:schemeClr>
                </a:solidFill>
                <a:latin typeface="Microsoft YaHei Light" pitchFamily="34" charset="-122"/>
                <a:ea typeface="Microsoft YaHei Light" pitchFamily="34" charset="-122"/>
              </a:rPr>
              <a:t>Holden</a:t>
            </a:r>
            <a:endParaRPr lang="en-US" sz="2200" b="1" dirty="0">
              <a:solidFill>
                <a:schemeClr val="accent4">
                  <a:lumMod val="75000"/>
                </a:schemeClr>
              </a:solidFill>
              <a:latin typeface="Microsoft YaHei Light" pitchFamily="34" charset="-122"/>
              <a:ea typeface="Microsoft YaHei Light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ção de Conteúdo 6" descr="9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01031" y="1414782"/>
            <a:ext cx="4299769" cy="2418620"/>
          </a:xfrm>
          <a:prstGeom prst="rect">
            <a:avLst/>
          </a:prstGeom>
        </p:spPr>
      </p:pic>
      <p:sp>
        <p:nvSpPr>
          <p:cNvPr id="7" name="Rectângulo 6"/>
          <p:cNvSpPr/>
          <p:nvPr/>
        </p:nvSpPr>
        <p:spPr>
          <a:xfrm>
            <a:off x="2165131" y="4146360"/>
            <a:ext cx="3810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200" b="1" dirty="0" smtClean="0">
                <a:solidFill>
                  <a:schemeClr val="accent4">
                    <a:lumMod val="75000"/>
                  </a:schemeClr>
                </a:solidFill>
                <a:latin typeface="Microsoft YaHei UI Light" pitchFamily="34" charset="-122"/>
                <a:ea typeface="Microsoft YaHei UI Light" pitchFamily="34" charset="-122"/>
              </a:rPr>
              <a:t>Evan Peters </a:t>
            </a:r>
          </a:p>
          <a:p>
            <a:r>
              <a:rPr lang="pt-PT" sz="2200" b="1" dirty="0" smtClean="0">
                <a:solidFill>
                  <a:schemeClr val="accent4">
                    <a:lumMod val="75000"/>
                  </a:schemeClr>
                </a:solidFill>
                <a:latin typeface="Microsoft YaHei UI Light" pitchFamily="34" charset="-122"/>
                <a:ea typeface="Microsoft YaHei UI Light" pitchFamily="34" charset="-122"/>
              </a:rPr>
              <a:t>James </a:t>
            </a:r>
            <a:r>
              <a:rPr lang="pt-PT" sz="2200" b="1" dirty="0" smtClean="0">
                <a:solidFill>
                  <a:schemeClr val="accent4">
                    <a:lumMod val="75000"/>
                  </a:schemeClr>
                </a:solidFill>
                <a:latin typeface="Microsoft YaHei UI Light" pitchFamily="34" charset="-122"/>
                <a:ea typeface="Microsoft YaHei UI Light" pitchFamily="34" charset="-122"/>
              </a:rPr>
              <a:t>Patrick March</a:t>
            </a:r>
          </a:p>
        </p:txBody>
      </p:sp>
      <p:pic>
        <p:nvPicPr>
          <p:cNvPr id="7170" name="Picture 2" descr="Resultado de imagem para hotel cortez ah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0417" y="1340070"/>
            <a:ext cx="2713749" cy="400529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Posição de Conteúdo 6" descr="gettyimages-457639706_mas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913" y="1229710"/>
            <a:ext cx="2385135" cy="3337884"/>
          </a:xfrm>
          <a:prstGeom prst="rect">
            <a:avLst/>
          </a:prstGeom>
        </p:spPr>
      </p:pic>
      <p:pic>
        <p:nvPicPr>
          <p:cNvPr id="3" name="Marcador de Posição de Conteúdo 7" descr="tumblr_inline_oaf8rthWWL1qlr65v_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98345" y="1245475"/>
            <a:ext cx="5189889" cy="3342289"/>
          </a:xfrm>
          <a:prstGeom prst="rect">
            <a:avLst/>
          </a:prstGeom>
        </p:spPr>
      </p:pic>
      <p:sp>
        <p:nvSpPr>
          <p:cNvPr id="4" name="Rectângulo 3"/>
          <p:cNvSpPr/>
          <p:nvPr/>
        </p:nvSpPr>
        <p:spPr>
          <a:xfrm>
            <a:off x="5770179" y="4729683"/>
            <a:ext cx="46350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PT" sz="2200" b="1" dirty="0" smtClean="0">
                <a:solidFill>
                  <a:schemeClr val="accent4">
                    <a:lumMod val="75000"/>
                  </a:schemeClr>
                </a:solidFill>
                <a:latin typeface="Microsoft YaHei UI Light" pitchFamily="34" charset="-122"/>
                <a:ea typeface="Microsoft YaHei UI Light" pitchFamily="34" charset="-122"/>
              </a:rPr>
              <a:t>Lady Gaga </a:t>
            </a:r>
          </a:p>
          <a:p>
            <a:pPr algn="r"/>
            <a:r>
              <a:rPr lang="pt-PT" sz="2200" b="1" dirty="0" smtClean="0">
                <a:solidFill>
                  <a:schemeClr val="accent4">
                    <a:lumMod val="75000"/>
                  </a:schemeClr>
                </a:solidFill>
                <a:latin typeface="Microsoft YaHei UI Light" pitchFamily="34" charset="-122"/>
                <a:ea typeface="Microsoft YaHei UI Light" pitchFamily="34" charset="-122"/>
              </a:rPr>
              <a:t>Elizabeth Johnson / The Countess</a:t>
            </a:r>
          </a:p>
        </p:txBody>
      </p:sp>
      <p:sp>
        <p:nvSpPr>
          <p:cNvPr id="5" name="Rectângulo 4"/>
          <p:cNvSpPr/>
          <p:nvPr/>
        </p:nvSpPr>
        <p:spPr>
          <a:xfrm>
            <a:off x="1912884" y="4698151"/>
            <a:ext cx="21546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200" b="1" dirty="0" smtClean="0">
                <a:solidFill>
                  <a:schemeClr val="accent4">
                    <a:lumMod val="75000"/>
                  </a:schemeClr>
                </a:solidFill>
                <a:latin typeface="Microsoft YaHei UI Light" pitchFamily="34" charset="-122"/>
                <a:ea typeface="Microsoft YaHei UI Light" pitchFamily="34" charset="-122"/>
              </a:rPr>
              <a:t>Matt Bomer </a:t>
            </a:r>
          </a:p>
          <a:p>
            <a:r>
              <a:rPr lang="pt-PT" sz="2200" b="1" dirty="0" smtClean="0">
                <a:solidFill>
                  <a:schemeClr val="accent4">
                    <a:lumMod val="75000"/>
                  </a:schemeClr>
                </a:solidFill>
                <a:latin typeface="Microsoft YaHei UI Light" pitchFamily="34" charset="-122"/>
                <a:ea typeface="Microsoft YaHei UI Light" pitchFamily="34" charset="-122"/>
              </a:rPr>
              <a:t> Donovan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Posição de Conteúdo 6" descr="american-horror-story-hotel-finale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6629" y="1399733"/>
            <a:ext cx="5053503" cy="2841191"/>
          </a:xfrm>
          <a:prstGeom prst="rect">
            <a:avLst/>
          </a:prstGeom>
        </p:spPr>
      </p:pic>
      <p:pic>
        <p:nvPicPr>
          <p:cNvPr id="3" name="Marcador de Posição de Conteúdo 6" descr="Bates-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53574" y="1166648"/>
            <a:ext cx="3314729" cy="3314729"/>
          </a:xfrm>
          <a:prstGeom prst="rect">
            <a:avLst/>
          </a:prstGeom>
        </p:spPr>
      </p:pic>
      <p:sp>
        <p:nvSpPr>
          <p:cNvPr id="4" name="Rectângulo 3"/>
          <p:cNvSpPr/>
          <p:nvPr/>
        </p:nvSpPr>
        <p:spPr>
          <a:xfrm>
            <a:off x="8471338" y="4603559"/>
            <a:ext cx="199696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PT" sz="2200" b="1" dirty="0" smtClean="0">
                <a:solidFill>
                  <a:schemeClr val="accent4">
                    <a:lumMod val="75000"/>
                  </a:schemeClr>
                </a:solidFill>
                <a:latin typeface="Microsoft YaHei UI Light" pitchFamily="34" charset="-122"/>
                <a:ea typeface="Microsoft YaHei UI Light" pitchFamily="34" charset="-122"/>
              </a:rPr>
              <a:t>Kathy Bates </a:t>
            </a:r>
          </a:p>
          <a:p>
            <a:pPr algn="r"/>
            <a:r>
              <a:rPr lang="pt-PT" sz="2200" b="1" dirty="0" smtClean="0">
                <a:solidFill>
                  <a:schemeClr val="accent4">
                    <a:lumMod val="75000"/>
                  </a:schemeClr>
                </a:solidFill>
                <a:latin typeface="Microsoft YaHei UI Light" pitchFamily="34" charset="-122"/>
                <a:ea typeface="Microsoft YaHei UI Light" pitchFamily="34" charset="-122"/>
              </a:rPr>
              <a:t> Iris</a:t>
            </a:r>
          </a:p>
        </p:txBody>
      </p:sp>
      <p:sp>
        <p:nvSpPr>
          <p:cNvPr id="5" name="Rectângulo 4"/>
          <p:cNvSpPr/>
          <p:nvPr/>
        </p:nvSpPr>
        <p:spPr>
          <a:xfrm>
            <a:off x="1187670" y="4351311"/>
            <a:ext cx="28325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200" b="1" dirty="0" smtClean="0">
                <a:solidFill>
                  <a:schemeClr val="accent4">
                    <a:lumMod val="75000"/>
                  </a:schemeClr>
                </a:solidFill>
                <a:latin typeface="Microsoft YaHei UI Light" pitchFamily="34" charset="-122"/>
                <a:ea typeface="Microsoft YaHei UI Light" pitchFamily="34" charset="-122"/>
              </a:rPr>
              <a:t>Denis </a:t>
            </a:r>
            <a:r>
              <a:rPr lang="pt-PT" sz="2200" b="1" dirty="0" smtClean="0">
                <a:solidFill>
                  <a:schemeClr val="accent4">
                    <a:lumMod val="75000"/>
                  </a:schemeClr>
                </a:solidFill>
                <a:latin typeface="Microsoft YaHei UI Light" pitchFamily="34" charset="-122"/>
                <a:ea typeface="Microsoft YaHei UI Light" pitchFamily="34" charset="-122"/>
              </a:rPr>
              <a:t>O'Hare </a:t>
            </a:r>
          </a:p>
          <a:p>
            <a:r>
              <a:rPr lang="pt-PT" sz="2200" b="1" dirty="0" smtClean="0">
                <a:solidFill>
                  <a:schemeClr val="accent4">
                    <a:lumMod val="75000"/>
                  </a:schemeClr>
                </a:solidFill>
                <a:latin typeface="Microsoft YaHei UI Light" pitchFamily="34" charset="-122"/>
                <a:ea typeface="Microsoft YaHei UI Light" pitchFamily="34" charset="-122"/>
              </a:rPr>
              <a:t>Liz Taylor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Posição de Conteúdo 7" descr="ahshotel-hpl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04516" y="1182414"/>
            <a:ext cx="4899871" cy="3350452"/>
          </a:xfrm>
          <a:prstGeom prst="rect">
            <a:avLst/>
          </a:prstGeom>
        </p:spPr>
      </p:pic>
      <p:sp>
        <p:nvSpPr>
          <p:cNvPr id="3" name="Rectângulo 2"/>
          <p:cNvSpPr/>
          <p:nvPr/>
        </p:nvSpPr>
        <p:spPr>
          <a:xfrm>
            <a:off x="2117835" y="4682387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PT" sz="2200" b="1" dirty="0" smtClean="0">
                <a:solidFill>
                  <a:schemeClr val="accent4">
                    <a:lumMod val="75000"/>
                  </a:schemeClr>
                </a:solidFill>
                <a:latin typeface="Microsoft YaHei UI Light" pitchFamily="34" charset="-122"/>
                <a:ea typeface="Microsoft YaHei UI Light" pitchFamily="34" charset="-122"/>
              </a:rPr>
              <a:t>Sarah Paulson </a:t>
            </a:r>
          </a:p>
          <a:p>
            <a:pPr algn="ctr"/>
            <a:r>
              <a:rPr lang="pt-PT" sz="2200" b="1" dirty="0" smtClean="0">
                <a:solidFill>
                  <a:schemeClr val="accent4">
                    <a:lumMod val="75000"/>
                  </a:schemeClr>
                </a:solidFill>
                <a:latin typeface="Microsoft YaHei UI Light" pitchFamily="34" charset="-122"/>
                <a:ea typeface="Microsoft YaHei UI Light" pitchFamily="34" charset="-122"/>
              </a:rPr>
              <a:t>Sally McKenna and Billie Dean Howard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Resultado de imagem para hotel cortez ah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4390" y="1087820"/>
            <a:ext cx="4271630" cy="2914759"/>
          </a:xfrm>
          <a:prstGeom prst="rect">
            <a:avLst/>
          </a:prstGeom>
          <a:noFill/>
        </p:spPr>
      </p:pic>
      <p:pic>
        <p:nvPicPr>
          <p:cNvPr id="8194" name="Picture 2" descr="Resultado de imagem para hotel cortez ah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0473" y="3420831"/>
            <a:ext cx="4589846" cy="2867420"/>
          </a:xfrm>
          <a:prstGeom prst="rect">
            <a:avLst/>
          </a:prstGeom>
          <a:noFill/>
        </p:spPr>
      </p:pic>
      <p:pic>
        <p:nvPicPr>
          <p:cNvPr id="9" name="Imagem 8" descr="AHSH 1.9 HotelCortez_zpst0yd4zd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7105" y="852871"/>
            <a:ext cx="4871545" cy="29310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Microsoft YaHei Light" pitchFamily="34" charset="-122"/>
                <a:ea typeface="Microsoft YaHei Light" pitchFamily="34" charset="-122"/>
              </a:rPr>
              <a:t>Other seasons</a:t>
            </a:r>
            <a:endParaRPr lang="en-US" dirty="0">
              <a:latin typeface="Microsoft YaHei Light" pitchFamily="34" charset="-122"/>
              <a:ea typeface="Microsoft YaHei Light" pitchFamily="34" charset="-122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4"/>
          <p:cNvSpPr>
            <a:spLocks noGrp="1"/>
          </p:cNvSpPr>
          <p:nvPr>
            <p:ph type="ctrTitle"/>
          </p:nvPr>
        </p:nvSpPr>
        <p:spPr>
          <a:xfrm>
            <a:off x="5210354" y="4626302"/>
            <a:ext cx="6524446" cy="1370190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Microsoft YaHei UI Light" pitchFamily="34" charset="-122"/>
                <a:ea typeface="Microsoft YaHei UI Light" pitchFamily="34" charset="-122"/>
              </a:rPr>
              <a:t>Season 1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Microsoft YaHei UI Light" pitchFamily="34" charset="-122"/>
                <a:ea typeface="Microsoft YaHei UI Light" pitchFamily="34" charset="-122"/>
              </a:rPr>
              <a:t>Murder House</a:t>
            </a:r>
            <a:endParaRPr lang="en-US" dirty="0"/>
          </a:p>
        </p:txBody>
      </p:sp>
      <p:pic>
        <p:nvPicPr>
          <p:cNvPr id="18" name="Marcador de Posição da Imagem 8" descr="American-horror-story-season-1-fx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/>
          <a:srcRect l="754" r="754"/>
          <a:stretch>
            <a:fillRect/>
          </a:stretch>
        </p:blipFill>
        <p:spPr>
          <a:xfrm>
            <a:off x="1198032" y="1223858"/>
            <a:ext cx="3232379" cy="4309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Marcador de Posição de Conteúdo 5" descr="American-horror-story-season-1-fx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/>
          <a:srcRect l="1768" r="1768"/>
          <a:stretch>
            <a:fillRect/>
          </a:stretch>
        </p:blipFill>
        <p:spPr>
          <a:xfrm>
            <a:off x="5249917" y="1278144"/>
            <a:ext cx="5223642" cy="3047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Álbum de Giz">
  <a:themeElements>
    <a:clrScheme name="Personalizado 23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6C0000"/>
      </a:accent1>
      <a:accent2>
        <a:srgbClr val="59150A"/>
      </a:accent2>
      <a:accent3>
        <a:srgbClr val="B32C16"/>
      </a:accent3>
      <a:accent4>
        <a:srgbClr val="C00000"/>
      </a:accent4>
      <a:accent5>
        <a:srgbClr val="900000"/>
      </a:accent5>
      <a:accent6>
        <a:srgbClr val="6C0000"/>
      </a:accent6>
      <a:hlink>
        <a:srgbClr val="D2611C"/>
      </a:hlink>
      <a:folHlink>
        <a:srgbClr val="3B435B"/>
      </a:folHlink>
    </a:clrScheme>
    <a:fontScheme name="Courier New">
      <a:majorFont>
        <a:latin typeface="Courier New"/>
        <a:ea typeface=""/>
        <a:cs typeface=""/>
      </a:majorFont>
      <a:minorFont>
        <a:latin typeface="Courier N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halkAlbum_postXML3.pptx" id="{4B1B33AC-D475-43EE-9959-F68875256E0C}" vid="{32F6FA73-6495-4188-A3B7-2BB501D7C209}"/>
    </a:ext>
  </a:extLst>
</a:theme>
</file>

<file path=ppt/theme/theme2.xml><?xml version="1.0" encoding="utf-8"?>
<a:theme xmlns:a="http://schemas.openxmlformats.org/drawingml/2006/main" name="Office Theme">
  <a:themeElements>
    <a:clrScheme name="Chalk Album">
      <a:dk1>
        <a:srgbClr val="000000"/>
      </a:dk1>
      <a:lt1>
        <a:sysClr val="window" lastClr="FFFFFF"/>
      </a:lt1>
      <a:dk2>
        <a:srgbClr val="454545"/>
      </a:dk2>
      <a:lt2>
        <a:srgbClr val="E6E6E6"/>
      </a:lt2>
      <a:accent1>
        <a:srgbClr val="A1F66D"/>
      </a:accent1>
      <a:accent2>
        <a:srgbClr val="FFCF54"/>
      </a:accent2>
      <a:accent3>
        <a:srgbClr val="35C9D8"/>
      </a:accent3>
      <a:accent4>
        <a:srgbClr val="F85934"/>
      </a:accent4>
      <a:accent5>
        <a:srgbClr val="DA75E5"/>
      </a:accent5>
      <a:accent6>
        <a:srgbClr val="FE8C2E"/>
      </a:accent6>
      <a:hlink>
        <a:srgbClr val="35C9D8"/>
      </a:hlink>
      <a:folHlink>
        <a:srgbClr val="BFBFBF"/>
      </a:folHlink>
    </a:clrScheme>
    <a:fontScheme name="Courier New">
      <a:majorFont>
        <a:latin typeface="Courier New"/>
        <a:ea typeface=""/>
        <a:cs typeface=""/>
      </a:majorFont>
      <a:minorFont>
        <a:latin typeface="Courier N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alk Album">
      <a:dk1>
        <a:srgbClr val="000000"/>
      </a:dk1>
      <a:lt1>
        <a:sysClr val="window" lastClr="FFFFFF"/>
      </a:lt1>
      <a:dk2>
        <a:srgbClr val="454545"/>
      </a:dk2>
      <a:lt2>
        <a:srgbClr val="E6E6E6"/>
      </a:lt2>
      <a:accent1>
        <a:srgbClr val="A1F66D"/>
      </a:accent1>
      <a:accent2>
        <a:srgbClr val="FFCF54"/>
      </a:accent2>
      <a:accent3>
        <a:srgbClr val="35C9D8"/>
      </a:accent3>
      <a:accent4>
        <a:srgbClr val="F85934"/>
      </a:accent4>
      <a:accent5>
        <a:srgbClr val="DA75E5"/>
      </a:accent5>
      <a:accent6>
        <a:srgbClr val="FE8C2E"/>
      </a:accent6>
      <a:hlink>
        <a:srgbClr val="35C9D8"/>
      </a:hlink>
      <a:folHlink>
        <a:srgbClr val="BFBFBF"/>
      </a:folHlink>
    </a:clrScheme>
    <a:fontScheme name="Courier New">
      <a:majorFont>
        <a:latin typeface="Courier New"/>
        <a:ea typeface=""/>
        <a:cs typeface=""/>
      </a:majorFont>
      <a:minorFont>
        <a:latin typeface="Courier N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71EBD0E-EF67-4B4D-A994-754F9F609F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4DD748-0507-4B4F-9BB9-7A4440DEB6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2926C5D-6CF9-43E0-BF0F-33D659257520}">
  <ds:schemaRefs>
    <ds:schemaRef ds:uri="http://schemas.openxmlformats.org/package/2006/metadata/core-properties"/>
    <ds:schemaRef ds:uri="http://www.w3.org/XML/1998/namespace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Chalk_album</Template>
  <TotalTime>0</TotalTime>
  <Words>41</Words>
  <Application>Microsoft Office PowerPoint</Application>
  <PresentationFormat>Personalizados</PresentationFormat>
  <Paragraphs>24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13</vt:i4>
      </vt:variant>
    </vt:vector>
  </HeadingPairs>
  <TitlesOfParts>
    <vt:vector size="14" baseType="lpstr">
      <vt:lpstr>Álbum de Giz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Other seasons</vt:lpstr>
      <vt:lpstr>Season 1 :  Murder House</vt:lpstr>
      <vt:lpstr>Season 2 : Asylum</vt:lpstr>
      <vt:lpstr>Season 3: Coven</vt:lpstr>
      <vt:lpstr>Season 4: Freak Show</vt:lpstr>
      <vt:lpstr>Season 6:  My Roanoke Nightmare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2013-07-12T19:21:26Z</dcterms:created>
  <dcterms:modified xsi:type="dcterms:W3CDTF">2016-11-08T00:21:59Z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